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9163AD-F2DA-3543-8251-13FC47EC5345}" v="2" dt="2023-03-23T10:44:21.8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9"/>
    <p:restoredTop sz="94558"/>
  </p:normalViewPr>
  <p:slideViewPr>
    <p:cSldViewPr>
      <p:cViewPr varScale="1">
        <p:scale>
          <a:sx n="121" d="100"/>
          <a:sy n="121" d="100"/>
        </p:scale>
        <p:origin x="172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. Michael Gildersleeve" userId="1729641b-148e-4e9b-99bb-7a48fe46ab50" providerId="ADAL" clId="{D49163AD-F2DA-3543-8251-13FC47EC5345}"/>
    <pc:docChg chg="addSld modSld">
      <pc:chgData name="A. Michael Gildersleeve" userId="1729641b-148e-4e9b-99bb-7a48fe46ab50" providerId="ADAL" clId="{D49163AD-F2DA-3543-8251-13FC47EC5345}" dt="2023-03-23T10:44:21.873" v="1"/>
      <pc:docMkLst>
        <pc:docMk/>
      </pc:docMkLst>
      <pc:sldChg chg="delSp">
        <pc:chgData name="A. Michael Gildersleeve" userId="1729641b-148e-4e9b-99bb-7a48fe46ab50" providerId="ADAL" clId="{D49163AD-F2DA-3543-8251-13FC47EC5345}" dt="2023-03-23T10:37:55.786" v="0"/>
        <pc:sldMkLst>
          <pc:docMk/>
          <pc:sldMk cId="0" sldId="256"/>
        </pc:sldMkLst>
        <pc:spChg chg="del">
          <ac:chgData name="A. Michael Gildersleeve" userId="1729641b-148e-4e9b-99bb-7a48fe46ab50" providerId="ADAL" clId="{D49163AD-F2DA-3543-8251-13FC47EC5345}" dt="2023-03-23T10:37:55.786" v="0"/>
          <ac:spMkLst>
            <pc:docMk/>
            <pc:sldMk cId="0" sldId="256"/>
            <ac:spMk id="15361" creationId="{3D566A3B-3C7A-BD4A-9FCE-DBBA923EF21B}"/>
          </ac:spMkLst>
        </pc:spChg>
      </pc:sldChg>
      <pc:sldChg chg="delSp">
        <pc:chgData name="A. Michael Gildersleeve" userId="1729641b-148e-4e9b-99bb-7a48fe46ab50" providerId="ADAL" clId="{D49163AD-F2DA-3543-8251-13FC47EC5345}" dt="2023-03-23T10:37:55.786" v="0"/>
        <pc:sldMkLst>
          <pc:docMk/>
          <pc:sldMk cId="0" sldId="257"/>
        </pc:sldMkLst>
        <pc:spChg chg="del">
          <ac:chgData name="A. Michael Gildersleeve" userId="1729641b-148e-4e9b-99bb-7a48fe46ab50" providerId="ADAL" clId="{D49163AD-F2DA-3543-8251-13FC47EC5345}" dt="2023-03-23T10:37:55.786" v="0"/>
          <ac:spMkLst>
            <pc:docMk/>
            <pc:sldMk cId="0" sldId="257"/>
            <ac:spMk id="17411" creationId="{13694A46-3E35-DA4A-B8D9-2D270FBEF462}"/>
          </ac:spMkLst>
        </pc:spChg>
      </pc:sldChg>
      <pc:sldChg chg="delSp">
        <pc:chgData name="A. Michael Gildersleeve" userId="1729641b-148e-4e9b-99bb-7a48fe46ab50" providerId="ADAL" clId="{D49163AD-F2DA-3543-8251-13FC47EC5345}" dt="2023-03-23T10:37:55.786" v="0"/>
        <pc:sldMkLst>
          <pc:docMk/>
          <pc:sldMk cId="0" sldId="258"/>
        </pc:sldMkLst>
        <pc:spChg chg="del">
          <ac:chgData name="A. Michael Gildersleeve" userId="1729641b-148e-4e9b-99bb-7a48fe46ab50" providerId="ADAL" clId="{D49163AD-F2DA-3543-8251-13FC47EC5345}" dt="2023-03-23T10:37:55.786" v="0"/>
          <ac:spMkLst>
            <pc:docMk/>
            <pc:sldMk cId="0" sldId="258"/>
            <ac:spMk id="18435" creationId="{DBFCAA40-410E-7B49-9057-5AA433D9B5F7}"/>
          </ac:spMkLst>
        </pc:spChg>
      </pc:sldChg>
      <pc:sldChg chg="delSp">
        <pc:chgData name="A. Michael Gildersleeve" userId="1729641b-148e-4e9b-99bb-7a48fe46ab50" providerId="ADAL" clId="{D49163AD-F2DA-3543-8251-13FC47EC5345}" dt="2023-03-23T10:37:55.786" v="0"/>
        <pc:sldMkLst>
          <pc:docMk/>
          <pc:sldMk cId="0" sldId="259"/>
        </pc:sldMkLst>
        <pc:spChg chg="del">
          <ac:chgData name="A. Michael Gildersleeve" userId="1729641b-148e-4e9b-99bb-7a48fe46ab50" providerId="ADAL" clId="{D49163AD-F2DA-3543-8251-13FC47EC5345}" dt="2023-03-23T10:37:55.786" v="0"/>
          <ac:spMkLst>
            <pc:docMk/>
            <pc:sldMk cId="0" sldId="259"/>
            <ac:spMk id="19459" creationId="{1215B589-7C96-6B43-A6F2-A509E1B5DD47}"/>
          </ac:spMkLst>
        </pc:spChg>
      </pc:sldChg>
      <pc:sldChg chg="delSp">
        <pc:chgData name="A. Michael Gildersleeve" userId="1729641b-148e-4e9b-99bb-7a48fe46ab50" providerId="ADAL" clId="{D49163AD-F2DA-3543-8251-13FC47EC5345}" dt="2023-03-23T10:37:55.786" v="0"/>
        <pc:sldMkLst>
          <pc:docMk/>
          <pc:sldMk cId="0" sldId="260"/>
        </pc:sldMkLst>
        <pc:spChg chg="del">
          <ac:chgData name="A. Michael Gildersleeve" userId="1729641b-148e-4e9b-99bb-7a48fe46ab50" providerId="ADAL" clId="{D49163AD-F2DA-3543-8251-13FC47EC5345}" dt="2023-03-23T10:37:55.786" v="0"/>
          <ac:spMkLst>
            <pc:docMk/>
            <pc:sldMk cId="0" sldId="260"/>
            <ac:spMk id="20529" creationId="{8AE1ADFE-E5C7-1B4C-95F6-7EC02F0B278A}"/>
          </ac:spMkLst>
        </pc:spChg>
      </pc:sldChg>
      <pc:sldChg chg="delSp">
        <pc:chgData name="A. Michael Gildersleeve" userId="1729641b-148e-4e9b-99bb-7a48fe46ab50" providerId="ADAL" clId="{D49163AD-F2DA-3543-8251-13FC47EC5345}" dt="2023-03-23T10:37:55.786" v="0"/>
        <pc:sldMkLst>
          <pc:docMk/>
          <pc:sldMk cId="0" sldId="261"/>
        </pc:sldMkLst>
        <pc:spChg chg="del">
          <ac:chgData name="A. Michael Gildersleeve" userId="1729641b-148e-4e9b-99bb-7a48fe46ab50" providerId="ADAL" clId="{D49163AD-F2DA-3543-8251-13FC47EC5345}" dt="2023-03-23T10:37:55.786" v="0"/>
          <ac:spMkLst>
            <pc:docMk/>
            <pc:sldMk cId="0" sldId="261"/>
            <ac:spMk id="21507" creationId="{8C649D11-79B4-9646-B23A-427E627FAC34}"/>
          </ac:spMkLst>
        </pc:spChg>
      </pc:sldChg>
      <pc:sldChg chg="delSp">
        <pc:chgData name="A. Michael Gildersleeve" userId="1729641b-148e-4e9b-99bb-7a48fe46ab50" providerId="ADAL" clId="{D49163AD-F2DA-3543-8251-13FC47EC5345}" dt="2023-03-23T10:37:55.786" v="0"/>
        <pc:sldMkLst>
          <pc:docMk/>
          <pc:sldMk cId="0" sldId="262"/>
        </pc:sldMkLst>
        <pc:spChg chg="del">
          <ac:chgData name="A. Michael Gildersleeve" userId="1729641b-148e-4e9b-99bb-7a48fe46ab50" providerId="ADAL" clId="{D49163AD-F2DA-3543-8251-13FC47EC5345}" dt="2023-03-23T10:37:55.786" v="0"/>
          <ac:spMkLst>
            <pc:docMk/>
            <pc:sldMk cId="0" sldId="262"/>
            <ac:spMk id="22531" creationId="{485B98F9-3AF0-DF4B-A28D-A6ECDA790145}"/>
          </ac:spMkLst>
        </pc:spChg>
      </pc:sldChg>
      <pc:sldChg chg="delSp">
        <pc:chgData name="A. Michael Gildersleeve" userId="1729641b-148e-4e9b-99bb-7a48fe46ab50" providerId="ADAL" clId="{D49163AD-F2DA-3543-8251-13FC47EC5345}" dt="2023-03-23T10:37:55.786" v="0"/>
        <pc:sldMkLst>
          <pc:docMk/>
          <pc:sldMk cId="0" sldId="263"/>
        </pc:sldMkLst>
        <pc:spChg chg="del">
          <ac:chgData name="A. Michael Gildersleeve" userId="1729641b-148e-4e9b-99bb-7a48fe46ab50" providerId="ADAL" clId="{D49163AD-F2DA-3543-8251-13FC47EC5345}" dt="2023-03-23T10:37:55.786" v="0"/>
          <ac:spMkLst>
            <pc:docMk/>
            <pc:sldMk cId="0" sldId="263"/>
            <ac:spMk id="23555" creationId="{52812B38-7ED5-2F49-8473-50DABB7BBA7F}"/>
          </ac:spMkLst>
        </pc:spChg>
      </pc:sldChg>
      <pc:sldChg chg="delSp">
        <pc:chgData name="A. Michael Gildersleeve" userId="1729641b-148e-4e9b-99bb-7a48fe46ab50" providerId="ADAL" clId="{D49163AD-F2DA-3543-8251-13FC47EC5345}" dt="2023-03-23T10:37:55.786" v="0"/>
        <pc:sldMkLst>
          <pc:docMk/>
          <pc:sldMk cId="0" sldId="264"/>
        </pc:sldMkLst>
        <pc:spChg chg="del">
          <ac:chgData name="A. Michael Gildersleeve" userId="1729641b-148e-4e9b-99bb-7a48fe46ab50" providerId="ADAL" clId="{D49163AD-F2DA-3543-8251-13FC47EC5345}" dt="2023-03-23T10:37:55.786" v="0"/>
          <ac:spMkLst>
            <pc:docMk/>
            <pc:sldMk cId="0" sldId="264"/>
            <ac:spMk id="24579" creationId="{867197B2-AD98-BD4D-A543-9D32A05FF11C}"/>
          </ac:spMkLst>
        </pc:spChg>
      </pc:sldChg>
      <pc:sldChg chg="delSp">
        <pc:chgData name="A. Michael Gildersleeve" userId="1729641b-148e-4e9b-99bb-7a48fe46ab50" providerId="ADAL" clId="{D49163AD-F2DA-3543-8251-13FC47EC5345}" dt="2023-03-23T10:37:55.786" v="0"/>
        <pc:sldMkLst>
          <pc:docMk/>
          <pc:sldMk cId="0" sldId="265"/>
        </pc:sldMkLst>
        <pc:spChg chg="del">
          <ac:chgData name="A. Michael Gildersleeve" userId="1729641b-148e-4e9b-99bb-7a48fe46ab50" providerId="ADAL" clId="{D49163AD-F2DA-3543-8251-13FC47EC5345}" dt="2023-03-23T10:37:55.786" v="0"/>
          <ac:spMkLst>
            <pc:docMk/>
            <pc:sldMk cId="0" sldId="265"/>
            <ac:spMk id="25603" creationId="{E0907C24-CEDA-3C48-A2A2-106C97AC01D7}"/>
          </ac:spMkLst>
        </pc:spChg>
      </pc:sldChg>
      <pc:sldChg chg="delSp">
        <pc:chgData name="A. Michael Gildersleeve" userId="1729641b-148e-4e9b-99bb-7a48fe46ab50" providerId="ADAL" clId="{D49163AD-F2DA-3543-8251-13FC47EC5345}" dt="2023-03-23T10:37:55.786" v="0"/>
        <pc:sldMkLst>
          <pc:docMk/>
          <pc:sldMk cId="0" sldId="266"/>
        </pc:sldMkLst>
        <pc:spChg chg="del">
          <ac:chgData name="A. Michael Gildersleeve" userId="1729641b-148e-4e9b-99bb-7a48fe46ab50" providerId="ADAL" clId="{D49163AD-F2DA-3543-8251-13FC47EC5345}" dt="2023-03-23T10:37:55.786" v="0"/>
          <ac:spMkLst>
            <pc:docMk/>
            <pc:sldMk cId="0" sldId="266"/>
            <ac:spMk id="26627" creationId="{326B28F6-58CB-0A42-A1E2-5E71921AEB4D}"/>
          </ac:spMkLst>
        </pc:spChg>
      </pc:sldChg>
      <pc:sldChg chg="delSp">
        <pc:chgData name="A. Michael Gildersleeve" userId="1729641b-148e-4e9b-99bb-7a48fe46ab50" providerId="ADAL" clId="{D49163AD-F2DA-3543-8251-13FC47EC5345}" dt="2023-03-23T10:37:55.786" v="0"/>
        <pc:sldMkLst>
          <pc:docMk/>
          <pc:sldMk cId="0" sldId="267"/>
        </pc:sldMkLst>
        <pc:spChg chg="del">
          <ac:chgData name="A. Michael Gildersleeve" userId="1729641b-148e-4e9b-99bb-7a48fe46ab50" providerId="ADAL" clId="{D49163AD-F2DA-3543-8251-13FC47EC5345}" dt="2023-03-23T10:37:55.786" v="0"/>
          <ac:spMkLst>
            <pc:docMk/>
            <pc:sldMk cId="0" sldId="267"/>
            <ac:spMk id="27651" creationId="{20D10273-BEC7-6844-AC4A-6BBDE29959B9}"/>
          </ac:spMkLst>
        </pc:spChg>
      </pc:sldChg>
      <pc:sldChg chg="delSp">
        <pc:chgData name="A. Michael Gildersleeve" userId="1729641b-148e-4e9b-99bb-7a48fe46ab50" providerId="ADAL" clId="{D49163AD-F2DA-3543-8251-13FC47EC5345}" dt="2023-03-23T10:37:55.786" v="0"/>
        <pc:sldMkLst>
          <pc:docMk/>
          <pc:sldMk cId="0" sldId="268"/>
        </pc:sldMkLst>
        <pc:spChg chg="del">
          <ac:chgData name="A. Michael Gildersleeve" userId="1729641b-148e-4e9b-99bb-7a48fe46ab50" providerId="ADAL" clId="{D49163AD-F2DA-3543-8251-13FC47EC5345}" dt="2023-03-23T10:37:55.786" v="0"/>
          <ac:spMkLst>
            <pc:docMk/>
            <pc:sldMk cId="0" sldId="268"/>
            <ac:spMk id="28675" creationId="{67076C87-60E6-CF48-8732-2D3627D2A117}"/>
          </ac:spMkLst>
        </pc:spChg>
      </pc:sldChg>
      <pc:sldChg chg="delSp">
        <pc:chgData name="A. Michael Gildersleeve" userId="1729641b-148e-4e9b-99bb-7a48fe46ab50" providerId="ADAL" clId="{D49163AD-F2DA-3543-8251-13FC47EC5345}" dt="2023-03-23T10:37:55.786" v="0"/>
        <pc:sldMkLst>
          <pc:docMk/>
          <pc:sldMk cId="0" sldId="269"/>
        </pc:sldMkLst>
        <pc:spChg chg="del">
          <ac:chgData name="A. Michael Gildersleeve" userId="1729641b-148e-4e9b-99bb-7a48fe46ab50" providerId="ADAL" clId="{D49163AD-F2DA-3543-8251-13FC47EC5345}" dt="2023-03-23T10:37:55.786" v="0"/>
          <ac:spMkLst>
            <pc:docMk/>
            <pc:sldMk cId="0" sldId="269"/>
            <ac:spMk id="29699" creationId="{F32F7793-B6C5-8C4F-B1F7-F792D90B32DA}"/>
          </ac:spMkLst>
        </pc:spChg>
      </pc:sldChg>
      <pc:sldChg chg="delSp">
        <pc:chgData name="A. Michael Gildersleeve" userId="1729641b-148e-4e9b-99bb-7a48fe46ab50" providerId="ADAL" clId="{D49163AD-F2DA-3543-8251-13FC47EC5345}" dt="2023-03-23T10:37:55.786" v="0"/>
        <pc:sldMkLst>
          <pc:docMk/>
          <pc:sldMk cId="0" sldId="270"/>
        </pc:sldMkLst>
        <pc:spChg chg="del">
          <ac:chgData name="A. Michael Gildersleeve" userId="1729641b-148e-4e9b-99bb-7a48fe46ab50" providerId="ADAL" clId="{D49163AD-F2DA-3543-8251-13FC47EC5345}" dt="2023-03-23T10:37:55.786" v="0"/>
          <ac:spMkLst>
            <pc:docMk/>
            <pc:sldMk cId="0" sldId="270"/>
            <ac:spMk id="30723" creationId="{9D784368-D605-A04D-9088-79A69C0FB06C}"/>
          </ac:spMkLst>
        </pc:spChg>
      </pc:sldChg>
      <pc:sldChg chg="delSp">
        <pc:chgData name="A. Michael Gildersleeve" userId="1729641b-148e-4e9b-99bb-7a48fe46ab50" providerId="ADAL" clId="{D49163AD-F2DA-3543-8251-13FC47EC5345}" dt="2023-03-23T10:37:55.786" v="0"/>
        <pc:sldMkLst>
          <pc:docMk/>
          <pc:sldMk cId="0" sldId="271"/>
        </pc:sldMkLst>
        <pc:spChg chg="del">
          <ac:chgData name="A. Michael Gildersleeve" userId="1729641b-148e-4e9b-99bb-7a48fe46ab50" providerId="ADAL" clId="{D49163AD-F2DA-3543-8251-13FC47EC5345}" dt="2023-03-23T10:37:55.786" v="0"/>
          <ac:spMkLst>
            <pc:docMk/>
            <pc:sldMk cId="0" sldId="271"/>
            <ac:spMk id="31747" creationId="{1001FEA4-552F-6B4D-8017-2D12EA4B17CF}"/>
          </ac:spMkLst>
        </pc:spChg>
      </pc:sldChg>
      <pc:sldChg chg="delSp">
        <pc:chgData name="A. Michael Gildersleeve" userId="1729641b-148e-4e9b-99bb-7a48fe46ab50" providerId="ADAL" clId="{D49163AD-F2DA-3543-8251-13FC47EC5345}" dt="2023-03-23T10:37:55.786" v="0"/>
        <pc:sldMkLst>
          <pc:docMk/>
          <pc:sldMk cId="0" sldId="272"/>
        </pc:sldMkLst>
        <pc:spChg chg="del">
          <ac:chgData name="A. Michael Gildersleeve" userId="1729641b-148e-4e9b-99bb-7a48fe46ab50" providerId="ADAL" clId="{D49163AD-F2DA-3543-8251-13FC47EC5345}" dt="2023-03-23T10:37:55.786" v="0"/>
          <ac:spMkLst>
            <pc:docMk/>
            <pc:sldMk cId="0" sldId="272"/>
            <ac:spMk id="32771" creationId="{F2840EF6-2B83-224A-977B-E1EC14FE389A}"/>
          </ac:spMkLst>
        </pc:spChg>
      </pc:sldChg>
      <pc:sldChg chg="delSp">
        <pc:chgData name="A. Michael Gildersleeve" userId="1729641b-148e-4e9b-99bb-7a48fe46ab50" providerId="ADAL" clId="{D49163AD-F2DA-3543-8251-13FC47EC5345}" dt="2023-03-23T10:37:55.786" v="0"/>
        <pc:sldMkLst>
          <pc:docMk/>
          <pc:sldMk cId="0" sldId="273"/>
        </pc:sldMkLst>
        <pc:spChg chg="del">
          <ac:chgData name="A. Michael Gildersleeve" userId="1729641b-148e-4e9b-99bb-7a48fe46ab50" providerId="ADAL" clId="{D49163AD-F2DA-3543-8251-13FC47EC5345}" dt="2023-03-23T10:37:55.786" v="0"/>
          <ac:spMkLst>
            <pc:docMk/>
            <pc:sldMk cId="0" sldId="273"/>
            <ac:spMk id="33795" creationId="{D66A83B3-BF45-6E41-9E8E-1D747E8085AE}"/>
          </ac:spMkLst>
        </pc:spChg>
      </pc:sldChg>
      <pc:sldChg chg="add">
        <pc:chgData name="A. Michael Gildersleeve" userId="1729641b-148e-4e9b-99bb-7a48fe46ab50" providerId="ADAL" clId="{D49163AD-F2DA-3543-8251-13FC47EC5345}" dt="2023-03-23T10:44:21.873" v="1"/>
        <pc:sldMkLst>
          <pc:docMk/>
          <pc:sldMk cId="0" sldId="274"/>
        </pc:sldMkLst>
      </pc:sldChg>
      <pc:sldChg chg="add">
        <pc:chgData name="A. Michael Gildersleeve" userId="1729641b-148e-4e9b-99bb-7a48fe46ab50" providerId="ADAL" clId="{D49163AD-F2DA-3543-8251-13FC47EC5345}" dt="2023-03-23T10:44:21.873" v="1"/>
        <pc:sldMkLst>
          <pc:docMk/>
          <pc:sldMk cId="0" sldId="275"/>
        </pc:sldMkLst>
      </pc:sldChg>
      <pc:sldChg chg="add">
        <pc:chgData name="A. Michael Gildersleeve" userId="1729641b-148e-4e9b-99bb-7a48fe46ab50" providerId="ADAL" clId="{D49163AD-F2DA-3543-8251-13FC47EC5345}" dt="2023-03-23T10:44:21.873" v="1"/>
        <pc:sldMkLst>
          <pc:docMk/>
          <pc:sldMk cId="0" sldId="276"/>
        </pc:sldMkLst>
      </pc:sldChg>
      <pc:sldChg chg="add">
        <pc:chgData name="A. Michael Gildersleeve" userId="1729641b-148e-4e9b-99bb-7a48fe46ab50" providerId="ADAL" clId="{D49163AD-F2DA-3543-8251-13FC47EC5345}" dt="2023-03-23T10:44:21.873" v="1"/>
        <pc:sldMkLst>
          <pc:docMk/>
          <pc:sldMk cId="0" sldId="277"/>
        </pc:sldMkLst>
      </pc:sldChg>
      <pc:sldChg chg="add">
        <pc:chgData name="A. Michael Gildersleeve" userId="1729641b-148e-4e9b-99bb-7a48fe46ab50" providerId="ADAL" clId="{D49163AD-F2DA-3543-8251-13FC47EC5345}" dt="2023-03-23T10:44:21.873" v="1"/>
        <pc:sldMkLst>
          <pc:docMk/>
          <pc:sldMk cId="0" sldId="278"/>
        </pc:sldMkLst>
      </pc:sldChg>
      <pc:sldChg chg="add">
        <pc:chgData name="A. Michael Gildersleeve" userId="1729641b-148e-4e9b-99bb-7a48fe46ab50" providerId="ADAL" clId="{D49163AD-F2DA-3543-8251-13FC47EC5345}" dt="2023-03-23T10:44:21.873" v="1"/>
        <pc:sldMkLst>
          <pc:docMk/>
          <pc:sldMk cId="0" sldId="279"/>
        </pc:sldMkLst>
      </pc:sldChg>
      <pc:sldChg chg="add">
        <pc:chgData name="A. Michael Gildersleeve" userId="1729641b-148e-4e9b-99bb-7a48fe46ab50" providerId="ADAL" clId="{D49163AD-F2DA-3543-8251-13FC47EC5345}" dt="2023-03-23T10:44:21.873" v="1"/>
        <pc:sldMkLst>
          <pc:docMk/>
          <pc:sldMk cId="0" sldId="280"/>
        </pc:sldMkLst>
      </pc:sldChg>
      <pc:sldChg chg="add">
        <pc:chgData name="A. Michael Gildersleeve" userId="1729641b-148e-4e9b-99bb-7a48fe46ab50" providerId="ADAL" clId="{D49163AD-F2DA-3543-8251-13FC47EC5345}" dt="2023-03-23T10:44:21.873" v="1"/>
        <pc:sldMkLst>
          <pc:docMk/>
          <pc:sldMk cId="0" sldId="281"/>
        </pc:sldMkLst>
      </pc:sldChg>
      <pc:sldChg chg="add">
        <pc:chgData name="A. Michael Gildersleeve" userId="1729641b-148e-4e9b-99bb-7a48fe46ab50" providerId="ADAL" clId="{D49163AD-F2DA-3543-8251-13FC47EC5345}" dt="2023-03-23T10:44:21.873" v="1"/>
        <pc:sldMkLst>
          <pc:docMk/>
          <pc:sldMk cId="0" sldId="282"/>
        </pc:sldMkLst>
      </pc:sldChg>
      <pc:sldChg chg="add">
        <pc:chgData name="A. Michael Gildersleeve" userId="1729641b-148e-4e9b-99bb-7a48fe46ab50" providerId="ADAL" clId="{D49163AD-F2DA-3543-8251-13FC47EC5345}" dt="2023-03-23T10:44:21.873" v="1"/>
        <pc:sldMkLst>
          <pc:docMk/>
          <pc:sldMk cId="0" sldId="283"/>
        </pc:sldMkLst>
      </pc:sldChg>
      <pc:sldChg chg="add">
        <pc:chgData name="A. Michael Gildersleeve" userId="1729641b-148e-4e9b-99bb-7a48fe46ab50" providerId="ADAL" clId="{D49163AD-F2DA-3543-8251-13FC47EC5345}" dt="2023-03-23T10:44:21.873" v="1"/>
        <pc:sldMkLst>
          <pc:docMk/>
          <pc:sldMk cId="0" sldId="284"/>
        </pc:sldMkLst>
      </pc:sldChg>
      <pc:sldChg chg="add">
        <pc:chgData name="A. Michael Gildersleeve" userId="1729641b-148e-4e9b-99bb-7a48fe46ab50" providerId="ADAL" clId="{D49163AD-F2DA-3543-8251-13FC47EC5345}" dt="2023-03-23T10:44:21.873" v="1"/>
        <pc:sldMkLst>
          <pc:docMk/>
          <pc:sldMk cId="0" sldId="285"/>
        </pc:sldMkLst>
      </pc:sldChg>
      <pc:sldChg chg="add">
        <pc:chgData name="A. Michael Gildersleeve" userId="1729641b-148e-4e9b-99bb-7a48fe46ab50" providerId="ADAL" clId="{D49163AD-F2DA-3543-8251-13FC47EC5345}" dt="2023-03-23T10:44:21.873" v="1"/>
        <pc:sldMkLst>
          <pc:docMk/>
          <pc:sldMk cId="0" sldId="286"/>
        </pc:sldMkLst>
      </pc:sldChg>
      <pc:sldChg chg="add">
        <pc:chgData name="A. Michael Gildersleeve" userId="1729641b-148e-4e9b-99bb-7a48fe46ab50" providerId="ADAL" clId="{D49163AD-F2DA-3543-8251-13FC47EC5345}" dt="2023-03-23T10:44:21.873" v="1"/>
        <pc:sldMkLst>
          <pc:docMk/>
          <pc:sldMk cId="0" sldId="287"/>
        </pc:sldMkLst>
      </pc:sldChg>
      <pc:sldChg chg="add">
        <pc:chgData name="A. Michael Gildersleeve" userId="1729641b-148e-4e9b-99bb-7a48fe46ab50" providerId="ADAL" clId="{D49163AD-F2DA-3543-8251-13FC47EC5345}" dt="2023-03-23T10:44:21.873" v="1"/>
        <pc:sldMkLst>
          <pc:docMk/>
          <pc:sldMk cId="0" sldId="28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392D55C-2578-3146-B91E-A3910176B3D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ahoma" charset="0"/>
                <a:ea typeface="MS PGothic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87744A-D779-5D4D-B62B-6E3EA02D80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ahoma" charset="0"/>
                <a:ea typeface="MS PGothic" charset="-128"/>
              </a:defRPr>
            </a:lvl1pPr>
          </a:lstStyle>
          <a:p>
            <a:pPr>
              <a:defRPr/>
            </a:pPr>
            <a:fld id="{4419DA0C-94B3-6148-AD8D-D484A68529FE}" type="datetimeFigureOut">
              <a:rPr lang="en-US"/>
              <a:pPr>
                <a:defRPr/>
              </a:pPr>
              <a:t>3/23/23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61B450-E4C6-714E-9498-0D7A69C969D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ahoma" charset="0"/>
                <a:ea typeface="MS PGothic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56F6E0-C654-C44E-B9BF-6AC6A3C4392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63CE57B-1BB9-114B-9554-B0B81BEE36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88ED332D-0FBD-7B4E-A716-9F3366D8141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693130A8-B80E-4340-9CC2-C20AAA0F4E1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C265F64-2606-7542-99F8-B63E0CC6135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1" name="Rectangle 5">
            <a:extLst>
              <a:ext uri="{FF2B5EF4-FFF2-40B4-BE49-F238E27FC236}">
                <a16:creationId xmlns:a16="http://schemas.microsoft.com/office/drawing/2014/main" id="{65075638-581A-5241-B1C6-B36EC7535BC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822" name="Rectangle 6">
            <a:extLst>
              <a:ext uri="{FF2B5EF4-FFF2-40B4-BE49-F238E27FC236}">
                <a16:creationId xmlns:a16="http://schemas.microsoft.com/office/drawing/2014/main" id="{CBF775FE-6D52-C243-9491-925ABFD1965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3" name="Rectangle 7">
            <a:extLst>
              <a:ext uri="{FF2B5EF4-FFF2-40B4-BE49-F238E27FC236}">
                <a16:creationId xmlns:a16="http://schemas.microsoft.com/office/drawing/2014/main" id="{56804BB0-F150-BA4E-A1B3-31A5AD3E30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4F3276E-02F1-E34A-A164-B34F2675E2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>
            <a:extLst>
              <a:ext uri="{FF2B5EF4-FFF2-40B4-BE49-F238E27FC236}">
                <a16:creationId xmlns:a16="http://schemas.microsoft.com/office/drawing/2014/main" id="{914634D2-2259-9F4A-A5CD-55AC186BD8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Notes Placeholder 2">
            <a:extLst>
              <a:ext uri="{FF2B5EF4-FFF2-40B4-BE49-F238E27FC236}">
                <a16:creationId xmlns:a16="http://schemas.microsoft.com/office/drawing/2014/main" id="{883F3608-44D0-BF43-8A31-3C5A70307E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</a:rPr>
              <a:t>The primary source for the material in this presentation (including figures and illustrations) is </a:t>
            </a:r>
            <a:r>
              <a:rPr lang="en-US" altLang="en-US" i="1">
                <a:latin typeface="Times New Roman" panose="02020603050405020304" pitchFamily="18" charset="0"/>
              </a:rPr>
              <a:t>The Architecture of Computer Hardware, Systems Software, &amp; Networking: An Information Technology Approach</a:t>
            </a:r>
            <a:r>
              <a:rPr lang="en-US" altLang="en-US">
                <a:latin typeface="Times New Roman" panose="02020603050405020304" pitchFamily="18" charset="0"/>
              </a:rPr>
              <a:t>, 4</a:t>
            </a:r>
            <a:r>
              <a:rPr lang="en-US" altLang="en-US" baseline="30000">
                <a:latin typeface="Times New Roman" panose="02020603050405020304" pitchFamily="18" charset="0"/>
              </a:rPr>
              <a:t>th</a:t>
            </a:r>
            <a:r>
              <a:rPr lang="en-US" altLang="en-US">
                <a:latin typeface="Times New Roman" panose="02020603050405020304" pitchFamily="18" charset="0"/>
              </a:rPr>
              <a:t> edition (plus supplementary materials) by Irv Englander (John Wiley &amp; Sons, 2009).</a:t>
            </a:r>
          </a:p>
        </p:txBody>
      </p:sp>
      <p:sp>
        <p:nvSpPr>
          <p:cNvPr id="16387" name="Slide Number Placeholder 3">
            <a:extLst>
              <a:ext uri="{FF2B5EF4-FFF2-40B4-BE49-F238E27FC236}">
                <a16:creationId xmlns:a16="http://schemas.microsoft.com/office/drawing/2014/main" id="{C633DAE8-4539-CA44-8D2E-9BFD59686A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1B9D666-1CBA-8B44-9F66-87D314AAD053}" type="slidenum">
              <a:rPr kumimoji="0" lang="en-US" altLang="en-US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</a:t>
            </a:fld>
            <a:endParaRPr kumimoji="0" lang="en-US" altLang="en-US">
              <a:latin typeface="Tahom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>
            <a:extLst>
              <a:ext uri="{FF2B5EF4-FFF2-40B4-BE49-F238E27FC236}">
                <a16:creationId xmlns:a16="http://schemas.microsoft.com/office/drawing/2014/main" id="{748D2D77-DCE5-AA4A-813F-69BE35E02B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>
            <a:extLst>
              <a:ext uri="{FF2B5EF4-FFF2-40B4-BE49-F238E27FC236}">
                <a16:creationId xmlns:a16="http://schemas.microsoft.com/office/drawing/2014/main" id="{1945F8FF-4486-4544-9D53-57AF1D048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</a:rPr>
              <a:t>The primary source for the material in this presentation (including figures and illustrations) is </a:t>
            </a:r>
            <a:r>
              <a:rPr lang="en-US" altLang="en-US" i="1">
                <a:latin typeface="Times New Roman" panose="02020603050405020304" pitchFamily="18" charset="0"/>
              </a:rPr>
              <a:t>The Architecture of Computer Hardware, Systems Software, &amp; Networking: An Information Technology Approach</a:t>
            </a:r>
            <a:r>
              <a:rPr lang="en-US" altLang="en-US">
                <a:latin typeface="Times New Roman" panose="02020603050405020304" pitchFamily="18" charset="0"/>
              </a:rPr>
              <a:t>, 4</a:t>
            </a:r>
            <a:r>
              <a:rPr lang="en-US" altLang="en-US" baseline="30000">
                <a:latin typeface="Times New Roman" panose="02020603050405020304" pitchFamily="18" charset="0"/>
              </a:rPr>
              <a:t>th</a:t>
            </a:r>
            <a:r>
              <a:rPr lang="en-US" altLang="en-US">
                <a:latin typeface="Times New Roman" panose="02020603050405020304" pitchFamily="18" charset="0"/>
              </a:rPr>
              <a:t> edition (plus supplementary materials) by Irv Englander (John Wiley &amp; Sons, 2009).</a:t>
            </a:r>
          </a:p>
        </p:txBody>
      </p:sp>
      <p:sp>
        <p:nvSpPr>
          <p:cNvPr id="15363" name="Slide Number Placeholder 3">
            <a:extLst>
              <a:ext uri="{FF2B5EF4-FFF2-40B4-BE49-F238E27FC236}">
                <a16:creationId xmlns:a16="http://schemas.microsoft.com/office/drawing/2014/main" id="{752CEFC6-51FA-6142-86EE-5DB62C306A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9400EDC-4470-6F42-9779-7E43638E62DF}" type="slidenum">
              <a:rPr kumimoji="0" lang="en-US" altLang="en-US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19</a:t>
            </a:fld>
            <a:endParaRPr kumimoji="0" lang="en-US" altLang="en-US">
              <a:latin typeface="Tahoma" panose="020B060403050404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7">
            <a:extLst>
              <a:ext uri="{FF2B5EF4-FFF2-40B4-BE49-F238E27FC236}">
                <a16:creationId xmlns:a16="http://schemas.microsoft.com/office/drawing/2014/main" id="{7688837D-9ED2-1E48-AA31-E44CE3C8AC3F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68">
              <a:extLst>
                <a:ext uri="{FF2B5EF4-FFF2-40B4-BE49-F238E27FC236}">
                  <a16:creationId xmlns:a16="http://schemas.microsoft.com/office/drawing/2014/main" id="{ABD50BC8-8478-F24B-938B-47DAAA7FE57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3">
                <a:extLst>
                  <a:ext uri="{FF2B5EF4-FFF2-40B4-BE49-F238E27FC236}">
                    <a16:creationId xmlns:a16="http://schemas.microsoft.com/office/drawing/2014/main" id="{CA19F7A9-2E94-E645-86F1-E364EB8186F9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charset="0"/>
                    <a:ea typeface="MS PGothic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charset="0"/>
                    <a:ea typeface="MS PGothic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charset="0"/>
                    <a:ea typeface="MS PGothic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charset="0"/>
                    <a:ea typeface="MS PGothic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charset="0"/>
                    <a:ea typeface="MS PGothic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charset="0"/>
                    <a:ea typeface="MS PGothic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charset="0"/>
                    <a:ea typeface="MS PGothic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charset="0"/>
                    <a:ea typeface="MS PGothic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charset="0"/>
                    <a:ea typeface="MS PGothic" charset="-128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grpSp>
            <p:nvGrpSpPr>
              <p:cNvPr id="16" name="Group 4">
                <a:extLst>
                  <a:ext uri="{FF2B5EF4-FFF2-40B4-BE49-F238E27FC236}">
                    <a16:creationId xmlns:a16="http://schemas.microsoft.com/office/drawing/2014/main" id="{2CABA77F-3E04-BE4B-9E19-FF42782FA29C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5">
                  <a:extLst>
                    <a:ext uri="{FF2B5EF4-FFF2-40B4-BE49-F238E27FC236}">
                      <a16:creationId xmlns:a16="http://schemas.microsoft.com/office/drawing/2014/main" id="{46196CB9-C563-4C48-9C04-97A73DD008B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Line 6">
                  <a:extLst>
                    <a:ext uri="{FF2B5EF4-FFF2-40B4-BE49-F238E27FC236}">
                      <a16:creationId xmlns:a16="http://schemas.microsoft.com/office/drawing/2014/main" id="{79EA6BE0-84BA-314D-AB9F-F52A1A22B4F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Line 7">
                  <a:extLst>
                    <a:ext uri="{FF2B5EF4-FFF2-40B4-BE49-F238E27FC236}">
                      <a16:creationId xmlns:a16="http://schemas.microsoft.com/office/drawing/2014/main" id="{6FC310EF-0C06-1B46-A20B-30DE5D254D2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Line 8">
                  <a:extLst>
                    <a:ext uri="{FF2B5EF4-FFF2-40B4-BE49-F238E27FC236}">
                      <a16:creationId xmlns:a16="http://schemas.microsoft.com/office/drawing/2014/main" id="{C08BF452-1E96-CE4F-A937-7C6FFCC87FB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Line 9">
                  <a:extLst>
                    <a:ext uri="{FF2B5EF4-FFF2-40B4-BE49-F238E27FC236}">
                      <a16:creationId xmlns:a16="http://schemas.microsoft.com/office/drawing/2014/main" id="{CBA8BE63-16F2-BF41-8430-E24380F5F7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10">
                  <a:extLst>
                    <a:ext uri="{FF2B5EF4-FFF2-40B4-BE49-F238E27FC236}">
                      <a16:creationId xmlns:a16="http://schemas.microsoft.com/office/drawing/2014/main" id="{5D29AD84-2E2E-1042-87DA-153F72861DB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11">
                  <a:extLst>
                    <a:ext uri="{FF2B5EF4-FFF2-40B4-BE49-F238E27FC236}">
                      <a16:creationId xmlns:a16="http://schemas.microsoft.com/office/drawing/2014/main" id="{69E24DCF-5F9F-6D44-B2B3-CF9B8BBE784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12">
                  <a:extLst>
                    <a:ext uri="{FF2B5EF4-FFF2-40B4-BE49-F238E27FC236}">
                      <a16:creationId xmlns:a16="http://schemas.microsoft.com/office/drawing/2014/main" id="{31448F16-09B0-594D-A113-5644EAE1C7D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Line 13">
                  <a:extLst>
                    <a:ext uri="{FF2B5EF4-FFF2-40B4-BE49-F238E27FC236}">
                      <a16:creationId xmlns:a16="http://schemas.microsoft.com/office/drawing/2014/main" id="{756AD19B-03DA-BF4C-8D6B-995E7DC21FA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Line 14">
                  <a:extLst>
                    <a:ext uri="{FF2B5EF4-FFF2-40B4-BE49-F238E27FC236}">
                      <a16:creationId xmlns:a16="http://schemas.microsoft.com/office/drawing/2014/main" id="{39AA11B3-8249-E54A-866C-349EF70DCCA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Line 15">
                  <a:extLst>
                    <a:ext uri="{FF2B5EF4-FFF2-40B4-BE49-F238E27FC236}">
                      <a16:creationId xmlns:a16="http://schemas.microsoft.com/office/drawing/2014/main" id="{AC5108E8-14FA-D742-9868-FCAD115A178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Line 16">
                  <a:extLst>
                    <a:ext uri="{FF2B5EF4-FFF2-40B4-BE49-F238E27FC236}">
                      <a16:creationId xmlns:a16="http://schemas.microsoft.com/office/drawing/2014/main" id="{492AB32E-0FF4-7C43-B68F-857E52C03A7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" name="Line 17">
                  <a:extLst>
                    <a:ext uri="{FF2B5EF4-FFF2-40B4-BE49-F238E27FC236}">
                      <a16:creationId xmlns:a16="http://schemas.microsoft.com/office/drawing/2014/main" id="{C0C9EDF7-1656-1046-8FD7-AFCA286343C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" name="Line 18">
                  <a:extLst>
                    <a:ext uri="{FF2B5EF4-FFF2-40B4-BE49-F238E27FC236}">
                      <a16:creationId xmlns:a16="http://schemas.microsoft.com/office/drawing/2014/main" id="{52E557FF-5854-F84A-8AE1-495B21288B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Line 19">
                  <a:extLst>
                    <a:ext uri="{FF2B5EF4-FFF2-40B4-BE49-F238E27FC236}">
                      <a16:creationId xmlns:a16="http://schemas.microsoft.com/office/drawing/2014/main" id="{446F5037-15E2-A247-A4A2-E3A43132033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Line 20">
                  <a:extLst>
                    <a:ext uri="{FF2B5EF4-FFF2-40B4-BE49-F238E27FC236}">
                      <a16:creationId xmlns:a16="http://schemas.microsoft.com/office/drawing/2014/main" id="{ADDB957A-2336-C94E-9341-74D58E288F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" name="Line 21">
                  <a:extLst>
                    <a:ext uri="{FF2B5EF4-FFF2-40B4-BE49-F238E27FC236}">
                      <a16:creationId xmlns:a16="http://schemas.microsoft.com/office/drawing/2014/main" id="{F5F44AFA-0DCB-B146-93BF-4A80409EA6B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" name="Line 22">
                  <a:extLst>
                    <a:ext uri="{FF2B5EF4-FFF2-40B4-BE49-F238E27FC236}">
                      <a16:creationId xmlns:a16="http://schemas.microsoft.com/office/drawing/2014/main" id="{99883E74-D2F5-9149-986E-773606A59A9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Line 23">
                  <a:extLst>
                    <a:ext uri="{FF2B5EF4-FFF2-40B4-BE49-F238E27FC236}">
                      <a16:creationId xmlns:a16="http://schemas.microsoft.com/office/drawing/2014/main" id="{D3182264-2CE9-DC41-9E11-FA370E43A9C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Line 24">
                  <a:extLst>
                    <a:ext uri="{FF2B5EF4-FFF2-40B4-BE49-F238E27FC236}">
                      <a16:creationId xmlns:a16="http://schemas.microsoft.com/office/drawing/2014/main" id="{5F72B101-3FE0-E54D-81FD-C5DB104B422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Line 25">
                  <a:extLst>
                    <a:ext uri="{FF2B5EF4-FFF2-40B4-BE49-F238E27FC236}">
                      <a16:creationId xmlns:a16="http://schemas.microsoft.com/office/drawing/2014/main" id="{B07C66AE-71D2-8744-8A45-06F020E1EEE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" name="Line 26">
                  <a:extLst>
                    <a:ext uri="{FF2B5EF4-FFF2-40B4-BE49-F238E27FC236}">
                      <a16:creationId xmlns:a16="http://schemas.microsoft.com/office/drawing/2014/main" id="{400D0CE2-CC66-ED47-A54B-5B4B0EB944A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Line 27">
                  <a:extLst>
                    <a:ext uri="{FF2B5EF4-FFF2-40B4-BE49-F238E27FC236}">
                      <a16:creationId xmlns:a16="http://schemas.microsoft.com/office/drawing/2014/main" id="{93E3B2BE-1344-8A41-B8A7-FDE671BA7E1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Line 28">
                  <a:extLst>
                    <a:ext uri="{FF2B5EF4-FFF2-40B4-BE49-F238E27FC236}">
                      <a16:creationId xmlns:a16="http://schemas.microsoft.com/office/drawing/2014/main" id="{ACD3E7A9-67AB-7847-A3E9-80DA1762AE5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" name="Line 29">
                  <a:extLst>
                    <a:ext uri="{FF2B5EF4-FFF2-40B4-BE49-F238E27FC236}">
                      <a16:creationId xmlns:a16="http://schemas.microsoft.com/office/drawing/2014/main" id="{066EB1A9-B4A3-A041-86B5-9D9BF6EB31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" name="Line 30">
                  <a:extLst>
                    <a:ext uri="{FF2B5EF4-FFF2-40B4-BE49-F238E27FC236}">
                      <a16:creationId xmlns:a16="http://schemas.microsoft.com/office/drawing/2014/main" id="{37854958-46A4-024D-8BAA-9570DD04F22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" name="Line 31">
                  <a:extLst>
                    <a:ext uri="{FF2B5EF4-FFF2-40B4-BE49-F238E27FC236}">
                      <a16:creationId xmlns:a16="http://schemas.microsoft.com/office/drawing/2014/main" id="{F775B26A-E71F-264E-A9D5-91ACA61977A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" name="Line 32">
                  <a:extLst>
                    <a:ext uri="{FF2B5EF4-FFF2-40B4-BE49-F238E27FC236}">
                      <a16:creationId xmlns:a16="http://schemas.microsoft.com/office/drawing/2014/main" id="{07516A91-3F72-2A4D-8B41-DF9B91645DA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Line 33">
                  <a:extLst>
                    <a:ext uri="{FF2B5EF4-FFF2-40B4-BE49-F238E27FC236}">
                      <a16:creationId xmlns:a16="http://schemas.microsoft.com/office/drawing/2014/main" id="{ABC0347D-1283-944C-B5C5-2B7E5EB30A1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Line 34">
                  <a:extLst>
                    <a:ext uri="{FF2B5EF4-FFF2-40B4-BE49-F238E27FC236}">
                      <a16:creationId xmlns:a16="http://schemas.microsoft.com/office/drawing/2014/main" id="{8EC97AFA-0830-1B4C-AF27-8A179C66BFC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Line 35">
                  <a:extLst>
                    <a:ext uri="{FF2B5EF4-FFF2-40B4-BE49-F238E27FC236}">
                      <a16:creationId xmlns:a16="http://schemas.microsoft.com/office/drawing/2014/main" id="{03C9C7A3-29A4-B747-87D1-07E77D858D7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" name="Line 36">
                  <a:extLst>
                    <a:ext uri="{FF2B5EF4-FFF2-40B4-BE49-F238E27FC236}">
                      <a16:creationId xmlns:a16="http://schemas.microsoft.com/office/drawing/2014/main" id="{03082209-D5CF-C049-835D-347F51F4F5E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" name="Line 37">
                  <a:extLst>
                    <a:ext uri="{FF2B5EF4-FFF2-40B4-BE49-F238E27FC236}">
                      <a16:creationId xmlns:a16="http://schemas.microsoft.com/office/drawing/2014/main" id="{3943A43F-0D47-2540-AB18-1C67CD6C7B7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" name="Line 38">
                  <a:extLst>
                    <a:ext uri="{FF2B5EF4-FFF2-40B4-BE49-F238E27FC236}">
                      <a16:creationId xmlns:a16="http://schemas.microsoft.com/office/drawing/2014/main" id="{D19159E0-B8F6-504C-BDFC-CBFC155B1CD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" name="Line 39">
                  <a:extLst>
                    <a:ext uri="{FF2B5EF4-FFF2-40B4-BE49-F238E27FC236}">
                      <a16:creationId xmlns:a16="http://schemas.microsoft.com/office/drawing/2014/main" id="{87B23C1E-ED28-FC47-B9C8-297DF08F795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Line 40">
                  <a:extLst>
                    <a:ext uri="{FF2B5EF4-FFF2-40B4-BE49-F238E27FC236}">
                      <a16:creationId xmlns:a16="http://schemas.microsoft.com/office/drawing/2014/main" id="{C883C15B-40B5-2D49-AF5D-7DDD0EEF022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Line 41">
                  <a:extLst>
                    <a:ext uri="{FF2B5EF4-FFF2-40B4-BE49-F238E27FC236}">
                      <a16:creationId xmlns:a16="http://schemas.microsoft.com/office/drawing/2014/main" id="{5AE04073-873B-944A-A1B0-1CA51810D30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Line 42">
                  <a:extLst>
                    <a:ext uri="{FF2B5EF4-FFF2-40B4-BE49-F238E27FC236}">
                      <a16:creationId xmlns:a16="http://schemas.microsoft.com/office/drawing/2014/main" id="{19001F0A-CB54-AF42-9BFA-286C7D2CA1E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Line 43">
                  <a:extLst>
                    <a:ext uri="{FF2B5EF4-FFF2-40B4-BE49-F238E27FC236}">
                      <a16:creationId xmlns:a16="http://schemas.microsoft.com/office/drawing/2014/main" id="{B2F012DA-D45A-0945-802A-CAE225FFC0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44">
                  <a:extLst>
                    <a:ext uri="{FF2B5EF4-FFF2-40B4-BE49-F238E27FC236}">
                      <a16:creationId xmlns:a16="http://schemas.microsoft.com/office/drawing/2014/main" id="{A105DB8A-5F7C-5043-A68B-2A5738B8A65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Line 45">
                  <a:extLst>
                    <a:ext uri="{FF2B5EF4-FFF2-40B4-BE49-F238E27FC236}">
                      <a16:creationId xmlns:a16="http://schemas.microsoft.com/office/drawing/2014/main" id="{F78857D1-DD60-6A41-B5B1-B38D10F8FA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Line 46">
                  <a:extLst>
                    <a:ext uri="{FF2B5EF4-FFF2-40B4-BE49-F238E27FC236}">
                      <a16:creationId xmlns:a16="http://schemas.microsoft.com/office/drawing/2014/main" id="{DE404E79-450A-7D4A-9A4D-C01D195768A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Line 47">
                  <a:extLst>
                    <a:ext uri="{FF2B5EF4-FFF2-40B4-BE49-F238E27FC236}">
                      <a16:creationId xmlns:a16="http://schemas.microsoft.com/office/drawing/2014/main" id="{E6ED07B7-AFE4-5441-B567-D746794FACC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" name="Line 48">
                  <a:extLst>
                    <a:ext uri="{FF2B5EF4-FFF2-40B4-BE49-F238E27FC236}">
                      <a16:creationId xmlns:a16="http://schemas.microsoft.com/office/drawing/2014/main" id="{EC34A7A9-A891-4944-A8A1-F2AC76C8839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Line 49">
                  <a:extLst>
                    <a:ext uri="{FF2B5EF4-FFF2-40B4-BE49-F238E27FC236}">
                      <a16:creationId xmlns:a16="http://schemas.microsoft.com/office/drawing/2014/main" id="{ADEE4643-1BD4-DF4A-9027-04C89A0EF90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" name="Line 50">
                  <a:extLst>
                    <a:ext uri="{FF2B5EF4-FFF2-40B4-BE49-F238E27FC236}">
                      <a16:creationId xmlns:a16="http://schemas.microsoft.com/office/drawing/2014/main" id="{72D427A7-E87D-2843-97D9-64353020BE5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Line 51">
                  <a:extLst>
                    <a:ext uri="{FF2B5EF4-FFF2-40B4-BE49-F238E27FC236}">
                      <a16:creationId xmlns:a16="http://schemas.microsoft.com/office/drawing/2014/main" id="{77D9179A-11A3-084F-8445-015EE34F4CA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" name="Line 52">
                  <a:extLst>
                    <a:ext uri="{FF2B5EF4-FFF2-40B4-BE49-F238E27FC236}">
                      <a16:creationId xmlns:a16="http://schemas.microsoft.com/office/drawing/2014/main" id="{4822E3C5-6EE4-7E40-AE1D-2DC7EFDEA16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" name="Line 53">
                  <a:extLst>
                    <a:ext uri="{FF2B5EF4-FFF2-40B4-BE49-F238E27FC236}">
                      <a16:creationId xmlns:a16="http://schemas.microsoft.com/office/drawing/2014/main" id="{8324ED0F-7298-6D47-87A9-8B0FCCCEB9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Line 54">
                  <a:extLst>
                    <a:ext uri="{FF2B5EF4-FFF2-40B4-BE49-F238E27FC236}">
                      <a16:creationId xmlns:a16="http://schemas.microsoft.com/office/drawing/2014/main" id="{891EB0D2-79EE-A44C-B826-5C2B8A49105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Line 55">
                  <a:extLst>
                    <a:ext uri="{FF2B5EF4-FFF2-40B4-BE49-F238E27FC236}">
                      <a16:creationId xmlns:a16="http://schemas.microsoft.com/office/drawing/2014/main" id="{55BFBDC7-C133-7F4C-9F4E-1D3A545412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" name="Line 56">
                <a:extLst>
                  <a:ext uri="{FF2B5EF4-FFF2-40B4-BE49-F238E27FC236}">
                    <a16:creationId xmlns:a16="http://schemas.microsoft.com/office/drawing/2014/main" id="{7B132669-1FE2-5147-889A-DAA0D87CA9AC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76">
              <a:extLst>
                <a:ext uri="{FF2B5EF4-FFF2-40B4-BE49-F238E27FC236}">
                  <a16:creationId xmlns:a16="http://schemas.microsoft.com/office/drawing/2014/main" id="{EFA6FD42-2877-CC40-93F4-60EB82B01A51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65">
                <a:extLst>
                  <a:ext uri="{FF2B5EF4-FFF2-40B4-BE49-F238E27FC236}">
                    <a16:creationId xmlns:a16="http://schemas.microsoft.com/office/drawing/2014/main" id="{7FFF775F-EC8C-6A48-8778-6DB9262C9805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63">
                <a:extLst>
                  <a:ext uri="{FF2B5EF4-FFF2-40B4-BE49-F238E27FC236}">
                    <a16:creationId xmlns:a16="http://schemas.microsoft.com/office/drawing/2014/main" id="{58A33E90-CA2D-9946-B09A-035311419BB5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64">
                <a:extLst>
                  <a:ext uri="{FF2B5EF4-FFF2-40B4-BE49-F238E27FC236}">
                    <a16:creationId xmlns:a16="http://schemas.microsoft.com/office/drawing/2014/main" id="{32B5FC89-1448-3348-99C0-BF04E3A51BCC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Arc 66">
                <a:extLst>
                  <a:ext uri="{FF2B5EF4-FFF2-40B4-BE49-F238E27FC236}">
                    <a16:creationId xmlns:a16="http://schemas.microsoft.com/office/drawing/2014/main" id="{EE83C61E-27E2-3344-B613-BA4DD69FA95B}"/>
                  </a:ext>
                </a:extLst>
              </p:cNvPr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75">
              <a:extLst>
                <a:ext uri="{FF2B5EF4-FFF2-40B4-BE49-F238E27FC236}">
                  <a16:creationId xmlns:a16="http://schemas.microsoft.com/office/drawing/2014/main" id="{E34E87EC-D85C-CE48-BE99-DC21412F0F7C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7">
                <a:extLst>
                  <a:ext uri="{FF2B5EF4-FFF2-40B4-BE49-F238E27FC236}">
                    <a16:creationId xmlns:a16="http://schemas.microsoft.com/office/drawing/2014/main" id="{19B41246-93FE-1C40-8C89-5805D4C94DC9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68">
                <a:extLst>
                  <a:ext uri="{FF2B5EF4-FFF2-40B4-BE49-F238E27FC236}">
                    <a16:creationId xmlns:a16="http://schemas.microsoft.com/office/drawing/2014/main" id="{FBF08B95-152B-9A4F-B534-85668410C090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Arc 69">
                <a:extLst>
                  <a:ext uri="{FF2B5EF4-FFF2-40B4-BE49-F238E27FC236}">
                    <a16:creationId xmlns:a16="http://schemas.microsoft.com/office/drawing/2014/main" id="{7A87B8B5-0931-7942-B961-57A0EB717AE4}"/>
                  </a:ext>
                </a:extLst>
              </p:cNvPr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201" name="Rectangle 5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202" name="Rectangle 5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9" name="Rectangle 71">
            <a:extLst>
              <a:ext uri="{FF2B5EF4-FFF2-40B4-BE49-F238E27FC236}">
                <a16:creationId xmlns:a16="http://schemas.microsoft.com/office/drawing/2014/main" id="{B8523789-600C-5642-B7D8-4CBE5B19AF0C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E323505A-3F4D-474B-BF25-25C030CA9B3D}" type="datetime1">
              <a:rPr lang="en-US" smtClean="0"/>
              <a:t>3/23/23</a:t>
            </a:fld>
            <a:endParaRPr lang="en-US"/>
          </a:p>
        </p:txBody>
      </p:sp>
      <p:sp>
        <p:nvSpPr>
          <p:cNvPr id="70" name="Rectangle 72">
            <a:extLst>
              <a:ext uri="{FF2B5EF4-FFF2-40B4-BE49-F238E27FC236}">
                <a16:creationId xmlns:a16="http://schemas.microsoft.com/office/drawing/2014/main" id="{D7A873A2-6ABA-3A49-98B0-B51B5B775C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/>
              <a:t>Data Representation</a:t>
            </a:r>
          </a:p>
        </p:txBody>
      </p:sp>
      <p:sp>
        <p:nvSpPr>
          <p:cNvPr id="71" name="Rectangle 73">
            <a:extLst>
              <a:ext uri="{FF2B5EF4-FFF2-40B4-BE49-F238E27FC236}">
                <a16:creationId xmlns:a16="http://schemas.microsoft.com/office/drawing/2014/main" id="{4E8383B7-43AC-074D-9484-6537E5457A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00099147-4177-9340-A40C-2F7681F247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5969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7AFAA5A8-8050-E146-A0A0-0E8483A428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4CBFE-2C5B-4E45-AAE0-B16833BEF319}" type="datetime1">
              <a:rPr lang="en-US" smtClean="0"/>
              <a:t>3/23/23</a:t>
            </a:fld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154E19AA-828E-784C-B8EA-386A4BB021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Representation</a:t>
            </a:r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78820FDE-775D-9A4B-AE32-6A856A9B94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CA23B-9AAD-9F4D-ABFF-91EB1B293B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798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28600"/>
            <a:ext cx="205740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601980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A3FEA81B-13A9-1A45-A0E6-0D419237DF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6C07A-E67A-B44A-B0A6-6B0AEE05F3BA}" type="datetime1">
              <a:rPr lang="en-US" smtClean="0"/>
              <a:t>3/23/23</a:t>
            </a:fld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0EEEF102-E51A-524E-8484-69A9180D10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Representation</a:t>
            </a:r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C93516B7-874C-EB42-AB98-4155345964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5B9FF-8A6D-0346-A06D-16D1A8E0F7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0997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B9FD8D73-9849-FB4C-AAD1-7299ED2FCB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393F3-E1F1-0742-92B7-060E16D056A5}" type="datetime1">
              <a:rPr lang="en-US" smtClean="0"/>
              <a:t>3/23/23</a:t>
            </a:fld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A6B2EABC-D447-A248-AC00-DD8E4E1E3C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Representation</a:t>
            </a:r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1D52216F-1AC1-2F43-B63B-86C850D1F7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B84AF-0C2F-AC41-8E5E-9CB90B95F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4123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100A8AAE-9F50-8440-BC6C-F4366725E1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82A063-AAED-4A41-8BF6-94C9FA14F2C4}" type="datetime1">
              <a:rPr lang="en-US" smtClean="0"/>
              <a:t>3/23/23</a:t>
            </a:fld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ED506FF5-FA3D-8B43-B576-6DDA9985AD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Representation</a:t>
            </a:r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2A6A486D-DF89-F54B-850B-E097596D9F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37558-43B9-C44C-BE7F-E4723AF1D9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9200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990600"/>
            <a:ext cx="3810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990600"/>
            <a:ext cx="3810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1D18E37A-170B-8144-9354-7359ED7EDC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3CB7E-690F-B044-B5A4-C4E92B166D85}" type="datetime1">
              <a:rPr lang="en-US" smtClean="0"/>
              <a:t>3/23/23</a:t>
            </a:fld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9D86BE0A-4A81-6A4C-AAC7-48155781A3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Representation</a:t>
            </a:r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B9448605-43AD-BE42-8CA3-D72DCAF6F5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F4EC5-30E5-ED4E-8B12-9B1B597CFB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6104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8">
            <a:extLst>
              <a:ext uri="{FF2B5EF4-FFF2-40B4-BE49-F238E27FC236}">
                <a16:creationId xmlns:a16="http://schemas.microsoft.com/office/drawing/2014/main" id="{4024BC4B-AD38-814C-90FC-C26294A767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42F7D-1521-2244-8002-8C99E13245C2}" type="datetime1">
              <a:rPr lang="en-US" smtClean="0"/>
              <a:t>3/23/23</a:t>
            </a:fld>
            <a:endParaRPr lang="en-US"/>
          </a:p>
        </p:txBody>
      </p:sp>
      <p:sp>
        <p:nvSpPr>
          <p:cNvPr id="8" name="Rectangle 69">
            <a:extLst>
              <a:ext uri="{FF2B5EF4-FFF2-40B4-BE49-F238E27FC236}">
                <a16:creationId xmlns:a16="http://schemas.microsoft.com/office/drawing/2014/main" id="{23797F7E-AC9C-644E-AA2C-FE26EC6173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Representation</a:t>
            </a:r>
          </a:p>
        </p:txBody>
      </p:sp>
      <p:sp>
        <p:nvSpPr>
          <p:cNvPr id="9" name="Rectangle 70">
            <a:extLst>
              <a:ext uri="{FF2B5EF4-FFF2-40B4-BE49-F238E27FC236}">
                <a16:creationId xmlns:a16="http://schemas.microsoft.com/office/drawing/2014/main" id="{CD87E23E-7032-E743-B858-45098F031B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EA2FF-4514-7140-A636-7A8225BA0C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7383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8">
            <a:extLst>
              <a:ext uri="{FF2B5EF4-FFF2-40B4-BE49-F238E27FC236}">
                <a16:creationId xmlns:a16="http://schemas.microsoft.com/office/drawing/2014/main" id="{8EA3D9B0-3863-5248-9370-64AF1AE909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7BFF4-EE55-2148-A0AA-3D2EA4B63747}" type="datetime1">
              <a:rPr lang="en-US" smtClean="0"/>
              <a:t>3/23/23</a:t>
            </a:fld>
            <a:endParaRPr lang="en-US"/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7CD63278-678E-0448-8BF2-A0F0FC6CDB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Representation</a:t>
            </a:r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86283E17-9063-4341-BD11-B61C8719E1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0A7FC-3FF6-B548-B760-C687F07B77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6187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>
            <a:extLst>
              <a:ext uri="{FF2B5EF4-FFF2-40B4-BE49-F238E27FC236}">
                <a16:creationId xmlns:a16="http://schemas.microsoft.com/office/drawing/2014/main" id="{81FD39AB-3464-D545-93C6-F56F03D0E7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A2360-CEBE-D44A-9403-2955E108CADD}" type="datetime1">
              <a:rPr lang="en-US" smtClean="0"/>
              <a:t>3/23/23</a:t>
            </a:fld>
            <a:endParaRPr lang="en-US"/>
          </a:p>
        </p:txBody>
      </p:sp>
      <p:sp>
        <p:nvSpPr>
          <p:cNvPr id="3" name="Rectangle 69">
            <a:extLst>
              <a:ext uri="{FF2B5EF4-FFF2-40B4-BE49-F238E27FC236}">
                <a16:creationId xmlns:a16="http://schemas.microsoft.com/office/drawing/2014/main" id="{A6BDD943-C9EE-5149-A914-F09B9A1487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Representation</a:t>
            </a:r>
          </a:p>
        </p:txBody>
      </p:sp>
      <p:sp>
        <p:nvSpPr>
          <p:cNvPr id="4" name="Rectangle 70">
            <a:extLst>
              <a:ext uri="{FF2B5EF4-FFF2-40B4-BE49-F238E27FC236}">
                <a16:creationId xmlns:a16="http://schemas.microsoft.com/office/drawing/2014/main" id="{2B3A5355-A770-AC4D-B614-BF49E4D2AB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22DFF-444A-974F-95B0-5F6D577B25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2017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3F7F4E8C-E66E-9949-BC9B-6251526AFC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6C854-ADB6-034B-A731-AD72E070F80C}" type="datetime1">
              <a:rPr lang="en-US" smtClean="0"/>
              <a:t>3/23/23</a:t>
            </a:fld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722F2697-2071-5346-A2B8-391B016358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Representation</a:t>
            </a:r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E0E12233-7D2E-8843-B937-66014F0FA1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7749E-604A-FF44-83E2-D185C92221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294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862A6F1D-B86C-9B4B-BF3D-A76185A6AA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691B3-3EDE-AD40-8C2B-EF14B013FA17}" type="datetime1">
              <a:rPr lang="en-US" smtClean="0"/>
              <a:t>3/23/23</a:t>
            </a:fld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BD96346E-D8F9-F44E-BEEE-CAAD06FEFF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Representation</a:t>
            </a:r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318D4C78-ED4B-4049-A723-087EB32349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48F3FB-142E-6B47-9E90-B1AAC79DED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2086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3">
            <a:extLst>
              <a:ext uri="{FF2B5EF4-FFF2-40B4-BE49-F238E27FC236}">
                <a16:creationId xmlns:a16="http://schemas.microsoft.com/office/drawing/2014/main" id="{6A3E2ADA-3AB5-204E-AEB2-E523AC2130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"/>
            <a:ext cx="8229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64" descr="Rectangle: Click to edit Master text styles&#13;&#10;Second level&#13;&#10;Third level&#13;&#10;Fourth level&#13;&#10;Fifth level">
            <a:extLst>
              <a:ext uri="{FF2B5EF4-FFF2-40B4-BE49-F238E27FC236}">
                <a16:creationId xmlns:a16="http://schemas.microsoft.com/office/drawing/2014/main" id="{4B33D2F2-5491-2D47-9DEE-5C3DF07459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990600"/>
            <a:ext cx="77724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92" name="Rectangle 68">
            <a:extLst>
              <a:ext uri="{FF2B5EF4-FFF2-40B4-BE49-F238E27FC236}">
                <a16:creationId xmlns:a16="http://schemas.microsoft.com/office/drawing/2014/main" id="{B5EE4502-728F-0B48-A1B8-30995948245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Tahoma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fld id="{42DDE439-4A1A-B140-9421-799DB9C35D84}" type="datetime1">
              <a:rPr lang="en-US" smtClean="0"/>
              <a:t>3/23/23</a:t>
            </a:fld>
            <a:endParaRPr lang="en-US"/>
          </a:p>
        </p:txBody>
      </p:sp>
      <p:sp>
        <p:nvSpPr>
          <p:cNvPr id="1093" name="Rectangle 69">
            <a:extLst>
              <a:ext uri="{FF2B5EF4-FFF2-40B4-BE49-F238E27FC236}">
                <a16:creationId xmlns:a16="http://schemas.microsoft.com/office/drawing/2014/main" id="{9436A24E-81DF-4843-9E12-79C622D921F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Tahoma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Data Representation</a:t>
            </a:r>
          </a:p>
        </p:txBody>
      </p:sp>
      <p:sp>
        <p:nvSpPr>
          <p:cNvPr id="1094" name="Rectangle 70">
            <a:extLst>
              <a:ext uri="{FF2B5EF4-FFF2-40B4-BE49-F238E27FC236}">
                <a16:creationId xmlns:a16="http://schemas.microsoft.com/office/drawing/2014/main" id="{FD29B79C-7C4E-2041-86B2-878E6DC4E74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>
              <a:defRPr/>
            </a:pPr>
            <a:fld id="{F9BC5B2A-D16A-7048-B2CC-CC4119598F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1" name="Group 72">
            <a:extLst>
              <a:ext uri="{FF2B5EF4-FFF2-40B4-BE49-F238E27FC236}">
                <a16:creationId xmlns:a16="http://schemas.microsoft.com/office/drawing/2014/main" id="{ACA94F64-D9B2-6A42-9731-5EE6B8C36E63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73">
              <a:extLst>
                <a:ext uri="{FF2B5EF4-FFF2-40B4-BE49-F238E27FC236}">
                  <a16:creationId xmlns:a16="http://schemas.microsoft.com/office/drawing/2014/main" id="{B2751434-90EA-1D40-A605-2CEFCE12C897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74">
                <a:extLst>
                  <a:ext uri="{FF2B5EF4-FFF2-40B4-BE49-F238E27FC236}">
                    <a16:creationId xmlns:a16="http://schemas.microsoft.com/office/drawing/2014/main" id="{B1A475F8-3E27-E246-8445-CCC95AD7345F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70" name="Line 75">
                  <a:extLst>
                    <a:ext uri="{FF2B5EF4-FFF2-40B4-BE49-F238E27FC236}">
                      <a16:creationId xmlns:a16="http://schemas.microsoft.com/office/drawing/2014/main" id="{90645E13-2090-9448-BF18-31C535A1FDCF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" name="Line 76">
                  <a:extLst>
                    <a:ext uri="{FF2B5EF4-FFF2-40B4-BE49-F238E27FC236}">
                      <a16:creationId xmlns:a16="http://schemas.microsoft.com/office/drawing/2014/main" id="{00BE4ED2-55D9-EC4B-9048-D6033CFA6F03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" name="Line 77">
                  <a:extLst>
                    <a:ext uri="{FF2B5EF4-FFF2-40B4-BE49-F238E27FC236}">
                      <a16:creationId xmlns:a16="http://schemas.microsoft.com/office/drawing/2014/main" id="{7452BFD1-0472-4E44-96D1-17FFFD66B782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" name="Line 78">
                  <a:extLst>
                    <a:ext uri="{FF2B5EF4-FFF2-40B4-BE49-F238E27FC236}">
                      <a16:creationId xmlns:a16="http://schemas.microsoft.com/office/drawing/2014/main" id="{2971C80B-328F-A644-8A4C-C1C0A293DA94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" name="Line 79">
                  <a:extLst>
                    <a:ext uri="{FF2B5EF4-FFF2-40B4-BE49-F238E27FC236}">
                      <a16:creationId xmlns:a16="http://schemas.microsoft.com/office/drawing/2014/main" id="{9AE6FC1F-334E-3B45-9DCE-7AB9DBA04585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" name="Line 80">
                  <a:extLst>
                    <a:ext uri="{FF2B5EF4-FFF2-40B4-BE49-F238E27FC236}">
                      <a16:creationId xmlns:a16="http://schemas.microsoft.com/office/drawing/2014/main" id="{B29B510B-6AA3-0648-8D56-7A5161850CAA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" name="Line 81">
                  <a:extLst>
                    <a:ext uri="{FF2B5EF4-FFF2-40B4-BE49-F238E27FC236}">
                      <a16:creationId xmlns:a16="http://schemas.microsoft.com/office/drawing/2014/main" id="{43228EAC-2F61-0041-AB33-EC031D7FA125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" name="Line 82">
                  <a:extLst>
                    <a:ext uri="{FF2B5EF4-FFF2-40B4-BE49-F238E27FC236}">
                      <a16:creationId xmlns:a16="http://schemas.microsoft.com/office/drawing/2014/main" id="{5562E123-45A1-8143-9454-B95F17122627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8" name="Line 83">
                  <a:extLst>
                    <a:ext uri="{FF2B5EF4-FFF2-40B4-BE49-F238E27FC236}">
                      <a16:creationId xmlns:a16="http://schemas.microsoft.com/office/drawing/2014/main" id="{DEA989C0-BF2C-F941-BC80-DC95F668C8E4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9" name="Line 84">
                  <a:extLst>
                    <a:ext uri="{FF2B5EF4-FFF2-40B4-BE49-F238E27FC236}">
                      <a16:creationId xmlns:a16="http://schemas.microsoft.com/office/drawing/2014/main" id="{03BFF2F2-4797-6A45-8C0B-157E534CA1FC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" name="Line 85">
                  <a:extLst>
                    <a:ext uri="{FF2B5EF4-FFF2-40B4-BE49-F238E27FC236}">
                      <a16:creationId xmlns:a16="http://schemas.microsoft.com/office/drawing/2014/main" id="{D0D42C44-9420-5A47-916A-DA74EEFDF2D0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1" name="Line 86">
                  <a:extLst>
                    <a:ext uri="{FF2B5EF4-FFF2-40B4-BE49-F238E27FC236}">
                      <a16:creationId xmlns:a16="http://schemas.microsoft.com/office/drawing/2014/main" id="{48561336-3450-944F-80EE-CD48C70A85A4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" name="Line 87">
                  <a:extLst>
                    <a:ext uri="{FF2B5EF4-FFF2-40B4-BE49-F238E27FC236}">
                      <a16:creationId xmlns:a16="http://schemas.microsoft.com/office/drawing/2014/main" id="{55414F92-3F2F-554F-A0DC-1FCC6175DC20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3" name="Line 88">
                  <a:extLst>
                    <a:ext uri="{FF2B5EF4-FFF2-40B4-BE49-F238E27FC236}">
                      <a16:creationId xmlns:a16="http://schemas.microsoft.com/office/drawing/2014/main" id="{1D88676B-0340-814D-BF91-3BA6A7FDF96D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4" name="Line 89">
                  <a:extLst>
                    <a:ext uri="{FF2B5EF4-FFF2-40B4-BE49-F238E27FC236}">
                      <a16:creationId xmlns:a16="http://schemas.microsoft.com/office/drawing/2014/main" id="{4661CED5-31D5-C74C-A260-6AE42819A89C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5" name="Line 90">
                  <a:extLst>
                    <a:ext uri="{FF2B5EF4-FFF2-40B4-BE49-F238E27FC236}">
                      <a16:creationId xmlns:a16="http://schemas.microsoft.com/office/drawing/2014/main" id="{26612486-6A23-754A-AE26-D24880404821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" name="Line 91">
                  <a:extLst>
                    <a:ext uri="{FF2B5EF4-FFF2-40B4-BE49-F238E27FC236}">
                      <a16:creationId xmlns:a16="http://schemas.microsoft.com/office/drawing/2014/main" id="{AE9A4996-A0FA-B041-B9B4-E9F57F07AAF2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7" name="Line 92">
                  <a:extLst>
                    <a:ext uri="{FF2B5EF4-FFF2-40B4-BE49-F238E27FC236}">
                      <a16:creationId xmlns:a16="http://schemas.microsoft.com/office/drawing/2014/main" id="{4F3993B5-D249-1547-AA6C-40990455E0F5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8" name="Line 93">
                  <a:extLst>
                    <a:ext uri="{FF2B5EF4-FFF2-40B4-BE49-F238E27FC236}">
                      <a16:creationId xmlns:a16="http://schemas.microsoft.com/office/drawing/2014/main" id="{8E92ECFD-B292-3D40-BF20-4D1CD78BE6D2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9" name="Line 94">
                  <a:extLst>
                    <a:ext uri="{FF2B5EF4-FFF2-40B4-BE49-F238E27FC236}">
                      <a16:creationId xmlns:a16="http://schemas.microsoft.com/office/drawing/2014/main" id="{D271DBE6-B3B4-4D48-AFAC-4FB677A991ED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0" name="Line 95">
                  <a:extLst>
                    <a:ext uri="{FF2B5EF4-FFF2-40B4-BE49-F238E27FC236}">
                      <a16:creationId xmlns:a16="http://schemas.microsoft.com/office/drawing/2014/main" id="{6C13885B-09DD-804C-98CC-F13FCE38BF5D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1" name="Line 96">
                  <a:extLst>
                    <a:ext uri="{FF2B5EF4-FFF2-40B4-BE49-F238E27FC236}">
                      <a16:creationId xmlns:a16="http://schemas.microsoft.com/office/drawing/2014/main" id="{4E34369B-5011-1D46-BDB9-799EA7A655AE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40" name="Group 97">
                <a:extLst>
                  <a:ext uri="{FF2B5EF4-FFF2-40B4-BE49-F238E27FC236}">
                    <a16:creationId xmlns:a16="http://schemas.microsoft.com/office/drawing/2014/main" id="{6B497176-FC3A-7546-AA1C-1E0B93B497B1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41" name="Line 98">
                  <a:extLst>
                    <a:ext uri="{FF2B5EF4-FFF2-40B4-BE49-F238E27FC236}">
                      <a16:creationId xmlns:a16="http://schemas.microsoft.com/office/drawing/2014/main" id="{F737AC73-706D-7343-BC9A-3E972F769C0F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2" name="Line 99">
                  <a:extLst>
                    <a:ext uri="{FF2B5EF4-FFF2-40B4-BE49-F238E27FC236}">
                      <a16:creationId xmlns:a16="http://schemas.microsoft.com/office/drawing/2014/main" id="{62286F59-52BE-AD45-BA5E-6BFA913513DE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3" name="Line 100">
                  <a:extLst>
                    <a:ext uri="{FF2B5EF4-FFF2-40B4-BE49-F238E27FC236}">
                      <a16:creationId xmlns:a16="http://schemas.microsoft.com/office/drawing/2014/main" id="{C6D83D7A-54B9-F841-A0CB-A87241E7C86D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4" name="Line 101">
                  <a:extLst>
                    <a:ext uri="{FF2B5EF4-FFF2-40B4-BE49-F238E27FC236}">
                      <a16:creationId xmlns:a16="http://schemas.microsoft.com/office/drawing/2014/main" id="{8E0B6A02-9319-6441-95C8-D02FA57A0B41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5" name="Line 102">
                  <a:extLst>
                    <a:ext uri="{FF2B5EF4-FFF2-40B4-BE49-F238E27FC236}">
                      <a16:creationId xmlns:a16="http://schemas.microsoft.com/office/drawing/2014/main" id="{5DA36903-6F56-884B-9219-480D94B0EFEF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6" name="Line 103">
                  <a:extLst>
                    <a:ext uri="{FF2B5EF4-FFF2-40B4-BE49-F238E27FC236}">
                      <a16:creationId xmlns:a16="http://schemas.microsoft.com/office/drawing/2014/main" id="{3F3CDA9D-D2F5-B246-AC37-E13E3AF628B1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7" name="Line 104">
                  <a:extLst>
                    <a:ext uri="{FF2B5EF4-FFF2-40B4-BE49-F238E27FC236}">
                      <a16:creationId xmlns:a16="http://schemas.microsoft.com/office/drawing/2014/main" id="{3988154D-FC78-564A-ABD6-448BF0747FED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8" name="Line 105">
                  <a:extLst>
                    <a:ext uri="{FF2B5EF4-FFF2-40B4-BE49-F238E27FC236}">
                      <a16:creationId xmlns:a16="http://schemas.microsoft.com/office/drawing/2014/main" id="{62E73A3F-8D2D-EE49-B095-E4EE79BAB384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9" name="Line 106">
                  <a:extLst>
                    <a:ext uri="{FF2B5EF4-FFF2-40B4-BE49-F238E27FC236}">
                      <a16:creationId xmlns:a16="http://schemas.microsoft.com/office/drawing/2014/main" id="{CB4C4D65-8355-8B4F-9275-F066EB77592A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0" name="Line 107">
                  <a:extLst>
                    <a:ext uri="{FF2B5EF4-FFF2-40B4-BE49-F238E27FC236}">
                      <a16:creationId xmlns:a16="http://schemas.microsoft.com/office/drawing/2014/main" id="{0896804F-2305-8F41-8DC4-561688D4B087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1" name="Line 108">
                  <a:extLst>
                    <a:ext uri="{FF2B5EF4-FFF2-40B4-BE49-F238E27FC236}">
                      <a16:creationId xmlns:a16="http://schemas.microsoft.com/office/drawing/2014/main" id="{2941ED25-4484-C04D-A0E7-10D4BDE243F2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2" name="Line 109">
                  <a:extLst>
                    <a:ext uri="{FF2B5EF4-FFF2-40B4-BE49-F238E27FC236}">
                      <a16:creationId xmlns:a16="http://schemas.microsoft.com/office/drawing/2014/main" id="{6B0EC390-B2F7-FA4A-943A-0FE7FF0FA013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3" name="Line 110">
                  <a:extLst>
                    <a:ext uri="{FF2B5EF4-FFF2-40B4-BE49-F238E27FC236}">
                      <a16:creationId xmlns:a16="http://schemas.microsoft.com/office/drawing/2014/main" id="{C0887DE5-C475-3042-B2F4-5A99F56772F4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4" name="Line 111">
                  <a:extLst>
                    <a:ext uri="{FF2B5EF4-FFF2-40B4-BE49-F238E27FC236}">
                      <a16:creationId xmlns:a16="http://schemas.microsoft.com/office/drawing/2014/main" id="{9038C28D-0BB9-FC4B-BA7A-9728E0A08726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5" name="Line 112">
                  <a:extLst>
                    <a:ext uri="{FF2B5EF4-FFF2-40B4-BE49-F238E27FC236}">
                      <a16:creationId xmlns:a16="http://schemas.microsoft.com/office/drawing/2014/main" id="{179DA3F1-9CF8-9540-8E4A-CC5A093F4C74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6" name="Line 113">
                  <a:extLst>
                    <a:ext uri="{FF2B5EF4-FFF2-40B4-BE49-F238E27FC236}">
                      <a16:creationId xmlns:a16="http://schemas.microsoft.com/office/drawing/2014/main" id="{0B178B71-CE7F-C44A-8147-9B539B51B1EF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7" name="Line 114">
                  <a:extLst>
                    <a:ext uri="{FF2B5EF4-FFF2-40B4-BE49-F238E27FC236}">
                      <a16:creationId xmlns:a16="http://schemas.microsoft.com/office/drawing/2014/main" id="{1EF5F165-8CAC-204E-A8AA-FE92ABE23B32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8" name="Line 115">
                  <a:extLst>
                    <a:ext uri="{FF2B5EF4-FFF2-40B4-BE49-F238E27FC236}">
                      <a16:creationId xmlns:a16="http://schemas.microsoft.com/office/drawing/2014/main" id="{32D97D59-4B48-6C4E-A349-CCA3446E9F0C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9" name="Line 116">
                  <a:extLst>
                    <a:ext uri="{FF2B5EF4-FFF2-40B4-BE49-F238E27FC236}">
                      <a16:creationId xmlns:a16="http://schemas.microsoft.com/office/drawing/2014/main" id="{F34D8EED-553F-6645-AFB5-359C1324F67A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0" name="Line 117">
                  <a:extLst>
                    <a:ext uri="{FF2B5EF4-FFF2-40B4-BE49-F238E27FC236}">
                      <a16:creationId xmlns:a16="http://schemas.microsoft.com/office/drawing/2014/main" id="{5376227A-7E88-A349-B365-799A9E7B2B03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" name="Line 118">
                  <a:extLst>
                    <a:ext uri="{FF2B5EF4-FFF2-40B4-BE49-F238E27FC236}">
                      <a16:creationId xmlns:a16="http://schemas.microsoft.com/office/drawing/2014/main" id="{407151F6-A91C-064B-ABB0-96F277B4B418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" name="Line 119">
                  <a:extLst>
                    <a:ext uri="{FF2B5EF4-FFF2-40B4-BE49-F238E27FC236}">
                      <a16:creationId xmlns:a16="http://schemas.microsoft.com/office/drawing/2014/main" id="{306B0716-EA18-2E4F-BD8E-84B108FE80AA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3" name="Line 120">
                  <a:extLst>
                    <a:ext uri="{FF2B5EF4-FFF2-40B4-BE49-F238E27FC236}">
                      <a16:creationId xmlns:a16="http://schemas.microsoft.com/office/drawing/2014/main" id="{46FE2627-5B44-1C46-B574-9E908891F71D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4" name="Line 121">
                  <a:extLst>
                    <a:ext uri="{FF2B5EF4-FFF2-40B4-BE49-F238E27FC236}">
                      <a16:creationId xmlns:a16="http://schemas.microsoft.com/office/drawing/2014/main" id="{5DECC579-51C7-4F43-8DAC-33358C8D49A7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" name="Line 122">
                  <a:extLst>
                    <a:ext uri="{FF2B5EF4-FFF2-40B4-BE49-F238E27FC236}">
                      <a16:creationId xmlns:a16="http://schemas.microsoft.com/office/drawing/2014/main" id="{A5C4C8A2-25C7-274C-BB1E-A8C7768163D8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" name="Line 123">
                  <a:extLst>
                    <a:ext uri="{FF2B5EF4-FFF2-40B4-BE49-F238E27FC236}">
                      <a16:creationId xmlns:a16="http://schemas.microsoft.com/office/drawing/2014/main" id="{59DF4A5F-2AE7-434F-928C-0AA763416AE4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7" name="Line 124">
                  <a:extLst>
                    <a:ext uri="{FF2B5EF4-FFF2-40B4-BE49-F238E27FC236}">
                      <a16:creationId xmlns:a16="http://schemas.microsoft.com/office/drawing/2014/main" id="{DD7B80F0-4527-C14A-AB45-3B2A4C28FB41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8" name="Line 125">
                  <a:extLst>
                    <a:ext uri="{FF2B5EF4-FFF2-40B4-BE49-F238E27FC236}">
                      <a16:creationId xmlns:a16="http://schemas.microsoft.com/office/drawing/2014/main" id="{ED632143-1868-164B-BC4A-2D6DA5C161B8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" name="Line 126">
                  <a:extLst>
                    <a:ext uri="{FF2B5EF4-FFF2-40B4-BE49-F238E27FC236}">
                      <a16:creationId xmlns:a16="http://schemas.microsoft.com/office/drawing/2014/main" id="{7EB2081A-4326-EB47-9D51-68B95DA9042A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033" name="Rectangle 127" descr="60%">
              <a:extLst>
                <a:ext uri="{FF2B5EF4-FFF2-40B4-BE49-F238E27FC236}">
                  <a16:creationId xmlns:a16="http://schemas.microsoft.com/office/drawing/2014/main" id="{7268AF45-15F3-1245-B101-8CD57A4B0480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4" name="Line 128">
              <a:extLst>
                <a:ext uri="{FF2B5EF4-FFF2-40B4-BE49-F238E27FC236}">
                  <a16:creationId xmlns:a16="http://schemas.microsoft.com/office/drawing/2014/main" id="{04477557-31CB-1B44-B470-E054640215AF}"/>
                </a:ext>
              </a:extLst>
            </p:cNvPr>
            <p:cNvSpPr>
              <a:spLocks noChangeShapeType="1"/>
            </p:cNvSpPr>
            <p:nvPr userDrawn="1"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5" name="Group 129">
              <a:extLst>
                <a:ext uri="{FF2B5EF4-FFF2-40B4-BE49-F238E27FC236}">
                  <a16:creationId xmlns:a16="http://schemas.microsoft.com/office/drawing/2014/main" id="{5A81BED0-579A-0F4B-918A-7C7769060840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261" y="528"/>
              <a:ext cx="1124" cy="1464"/>
              <a:chOff x="96" y="916"/>
              <a:chExt cx="2208" cy="2876"/>
            </a:xfrm>
          </p:grpSpPr>
          <p:sp>
            <p:nvSpPr>
              <p:cNvPr id="1036" name="Line 130">
                <a:extLst>
                  <a:ext uri="{FF2B5EF4-FFF2-40B4-BE49-F238E27FC236}">
                    <a16:creationId xmlns:a16="http://schemas.microsoft.com/office/drawing/2014/main" id="{4EEB6E71-8679-D145-8F49-F98D028A06B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Line 131">
                <a:extLst>
                  <a:ext uri="{FF2B5EF4-FFF2-40B4-BE49-F238E27FC236}">
                    <a16:creationId xmlns:a16="http://schemas.microsoft.com/office/drawing/2014/main" id="{E0AD1607-F104-B641-8679-FE94D930DCA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" name="Arc 132">
                <a:extLst>
                  <a:ext uri="{FF2B5EF4-FFF2-40B4-BE49-F238E27FC236}">
                    <a16:creationId xmlns:a16="http://schemas.microsoft.com/office/drawing/2014/main" id="{618B48D5-FFD7-3E4A-9861-064D5322B8D2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  <a:ea typeface="MS PGothic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  <a:ea typeface="MS PGothic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  <a:ea typeface="MS PGothic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  <a:ea typeface="MS PGothic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4"/>
        </a:buBlip>
        <a:defRPr sz="28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0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unicode.org/charts/" TargetMode="External"/><Relationship Id="rId2" Type="http://schemas.openxmlformats.org/officeDocument/2006/relationships/hyperlink" Target="http://msdn.microsoft.com/en-us/library/ms537495(VS.85)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2.png"/><Relationship Id="rId4" Type="http://schemas.openxmlformats.org/officeDocument/2006/relationships/hyperlink" Target="http://en.wikipedia.org/wiki/Extended_Binary_Coded_Decimal_Interchange_Code#Codepage_layout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C3486FF5-F73D-5444-AD7B-22B7EF1AF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Data Representation</a:t>
            </a:r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BB784483-A27B-C045-9910-3788C724D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F496215-2D49-D142-B5BD-C3B1019F0401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00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FDE5E13A-A312-164B-9A1C-7DF4D7F70E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Representing numerical data</a:t>
            </a:r>
          </a:p>
        </p:txBody>
      </p:sp>
      <p:sp>
        <p:nvSpPr>
          <p:cNvPr id="15365" name="Rectangle 3" descr="Rectangle: Click to edit Master text styles&#13;&#10;Second level&#13;&#10;Third level&#13;&#10;Fourth level&#13;&#10;Fifth level">
            <a:extLst>
              <a:ext uri="{FF2B5EF4-FFF2-40B4-BE49-F238E27FC236}">
                <a16:creationId xmlns:a16="http://schemas.microsoft.com/office/drawing/2014/main" id="{7A62C6D1-2077-694B-A820-41907FAF92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990600"/>
            <a:ext cx="8001000" cy="5334000"/>
          </a:xfrm>
        </p:spPr>
        <p:txBody>
          <a:bodyPr/>
          <a:lstStyle/>
          <a:p>
            <a:pPr eaLnBrk="1" hangingPunct="1"/>
            <a:r>
              <a:rPr lang="en-US" altLang="en-US" dirty="0"/>
              <a:t>Computers use zeros and ones exclusively – no sign, no radix point</a:t>
            </a:r>
          </a:p>
          <a:p>
            <a:pPr lvl="1" eaLnBrk="1" hangingPunct="1"/>
            <a:r>
              <a:rPr lang="en-US" altLang="en-US" dirty="0"/>
              <a:t>This is not an issue for unsigned integers</a:t>
            </a:r>
          </a:p>
          <a:p>
            <a:pPr lvl="1" eaLnBrk="1" hangingPunct="1"/>
            <a:r>
              <a:rPr lang="en-US" altLang="en-US" dirty="0"/>
              <a:t>But it presents problems for signed integers and real numbers</a:t>
            </a:r>
          </a:p>
          <a:p>
            <a:pPr eaLnBrk="1" hangingPunct="1"/>
            <a:r>
              <a:rPr lang="en-US" altLang="en-US" dirty="0"/>
              <a:t>Number systems are mathematically </a:t>
            </a:r>
            <a:r>
              <a:rPr lang="en-US" altLang="en-US" b="1" i="1" dirty="0"/>
              <a:t>infinite</a:t>
            </a:r>
          </a:p>
          <a:p>
            <a:pPr lvl="1" eaLnBrk="1" hangingPunct="1"/>
            <a:r>
              <a:rPr lang="en-US" altLang="en-US" dirty="0"/>
              <a:t>Often applied to an infinitely complex reality</a:t>
            </a:r>
          </a:p>
          <a:p>
            <a:pPr lvl="1" eaLnBrk="1" hangingPunct="1"/>
            <a:r>
              <a:rPr lang="en-US" altLang="en-US" dirty="0"/>
              <a:t>All computer representations are </a:t>
            </a:r>
            <a:r>
              <a:rPr lang="en-US" altLang="en-US" b="1" i="1" dirty="0"/>
              <a:t>finite</a:t>
            </a:r>
          </a:p>
          <a:p>
            <a:pPr lvl="2" eaLnBrk="1" hangingPunct="1"/>
            <a:r>
              <a:rPr lang="en-US" altLang="en-US" dirty="0"/>
              <a:t>Computers must approximate an infinite reality</a:t>
            </a:r>
          </a:p>
          <a:p>
            <a:pPr lvl="2" eaLnBrk="1" hangingPunct="1"/>
            <a:r>
              <a:rPr lang="en-US" altLang="en-US" dirty="0"/>
              <a:t>The potential loss of accuracy can impact calculations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>
            <a:extLst>
              <a:ext uri="{FF2B5EF4-FFF2-40B4-BE49-F238E27FC236}">
                <a16:creationId xmlns:a16="http://schemas.microsoft.com/office/drawing/2014/main" id="{D5F8BD15-0769-C746-8069-8A15D8133E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Exponential notation</a:t>
            </a:r>
          </a:p>
        </p:txBody>
      </p:sp>
      <p:sp>
        <p:nvSpPr>
          <p:cNvPr id="25602" name="Content Placeholder 2" descr="Rectangle: Click to edit Master text styles&#13;&#10;Second level&#13;&#10;Third level&#13;&#10;Fourth level&#13;&#10;Fifth level">
            <a:extLst>
              <a:ext uri="{FF2B5EF4-FFF2-40B4-BE49-F238E27FC236}">
                <a16:creationId xmlns:a16="http://schemas.microsoft.com/office/drawing/2014/main" id="{8DBFCB94-0E16-0444-9CB0-B0BBC147EB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990600"/>
            <a:ext cx="5029200" cy="2438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200"/>
              <a:t>Equivalent representations of 8974</a:t>
            </a:r>
          </a:p>
          <a:p>
            <a:pPr lvl="1">
              <a:lnSpc>
                <a:spcPct val="80000"/>
              </a:lnSpc>
            </a:pPr>
            <a:r>
              <a:rPr lang="en-US" altLang="en-US" sz="1900"/>
              <a:t>8974 x 10</a:t>
            </a:r>
            <a:r>
              <a:rPr lang="en-US" altLang="en-US" sz="1900" baseline="30000"/>
              <a:t>0</a:t>
            </a:r>
          </a:p>
          <a:p>
            <a:pPr lvl="1">
              <a:lnSpc>
                <a:spcPct val="80000"/>
              </a:lnSpc>
            </a:pPr>
            <a:r>
              <a:rPr lang="en-US" altLang="en-US" sz="1900"/>
              <a:t>897.4 x 10</a:t>
            </a:r>
            <a:r>
              <a:rPr lang="en-US" altLang="en-US" sz="1900" baseline="30000"/>
              <a:t>1</a:t>
            </a:r>
          </a:p>
          <a:p>
            <a:pPr lvl="1">
              <a:lnSpc>
                <a:spcPct val="80000"/>
              </a:lnSpc>
            </a:pPr>
            <a:r>
              <a:rPr lang="en-US" altLang="en-US" sz="1900"/>
              <a:t>89.74 x 10</a:t>
            </a:r>
            <a:r>
              <a:rPr lang="en-US" altLang="en-US" sz="1900" baseline="30000"/>
              <a:t>2</a:t>
            </a:r>
          </a:p>
          <a:p>
            <a:pPr lvl="1">
              <a:lnSpc>
                <a:spcPct val="80000"/>
              </a:lnSpc>
            </a:pPr>
            <a:r>
              <a:rPr lang="en-US" altLang="en-US" sz="1900"/>
              <a:t>8.974 x 10</a:t>
            </a:r>
            <a:r>
              <a:rPr lang="en-US" altLang="en-US" sz="1900" baseline="30000"/>
              <a:t>3</a:t>
            </a:r>
          </a:p>
          <a:p>
            <a:pPr lvl="1">
              <a:lnSpc>
                <a:spcPct val="80000"/>
              </a:lnSpc>
            </a:pPr>
            <a:r>
              <a:rPr lang="en-US" altLang="en-US" sz="1900"/>
              <a:t>0.8974 x 10</a:t>
            </a:r>
            <a:r>
              <a:rPr lang="en-US" altLang="en-US" sz="1900" baseline="30000"/>
              <a:t>4</a:t>
            </a:r>
          </a:p>
          <a:p>
            <a:pPr lvl="1">
              <a:lnSpc>
                <a:spcPct val="80000"/>
              </a:lnSpc>
            </a:pPr>
            <a:r>
              <a:rPr lang="en-US" altLang="en-US" sz="1900"/>
              <a:t>0.08974 x 10</a:t>
            </a:r>
            <a:r>
              <a:rPr lang="en-US" altLang="en-US" sz="1900" baseline="30000"/>
              <a:t>5</a:t>
            </a:r>
          </a:p>
          <a:p>
            <a:pPr lvl="1">
              <a:lnSpc>
                <a:spcPct val="80000"/>
              </a:lnSpc>
            </a:pPr>
            <a:r>
              <a:rPr lang="en-US" altLang="en-US" sz="1900"/>
              <a:t>0.008974 x 10</a:t>
            </a:r>
            <a:r>
              <a:rPr lang="en-US" altLang="en-US" sz="1900" baseline="30000"/>
              <a:t>6</a:t>
            </a:r>
          </a:p>
          <a:p>
            <a:pPr lvl="1">
              <a:lnSpc>
                <a:spcPct val="80000"/>
              </a:lnSpc>
            </a:pPr>
            <a:endParaRPr lang="en-US" altLang="en-US" sz="1900" baseline="30000"/>
          </a:p>
          <a:p>
            <a:pPr lvl="1">
              <a:lnSpc>
                <a:spcPct val="80000"/>
              </a:lnSpc>
            </a:pPr>
            <a:endParaRPr lang="en-US" altLang="en-US" sz="1900" baseline="30000"/>
          </a:p>
          <a:p>
            <a:pPr lvl="1">
              <a:lnSpc>
                <a:spcPct val="80000"/>
              </a:lnSpc>
            </a:pPr>
            <a:endParaRPr lang="en-US" altLang="en-US" sz="1900" baseline="30000"/>
          </a:p>
          <a:p>
            <a:pPr lvl="1">
              <a:lnSpc>
                <a:spcPct val="80000"/>
              </a:lnSpc>
            </a:pPr>
            <a:endParaRPr lang="en-US" altLang="en-US" sz="1900" baseline="30000"/>
          </a:p>
        </p:txBody>
      </p:sp>
      <p:sp>
        <p:nvSpPr>
          <p:cNvPr id="25604" name="Footer Placeholder 4">
            <a:extLst>
              <a:ext uri="{FF2B5EF4-FFF2-40B4-BE49-F238E27FC236}">
                <a16:creationId xmlns:a16="http://schemas.microsoft.com/office/drawing/2014/main" id="{DBD959DB-3599-454A-BCA3-4741A3901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Data Representation</a:t>
            </a:r>
          </a:p>
        </p:txBody>
      </p:sp>
      <p:sp>
        <p:nvSpPr>
          <p:cNvPr id="25605" name="Slide Number Placeholder 5">
            <a:extLst>
              <a:ext uri="{FF2B5EF4-FFF2-40B4-BE49-F238E27FC236}">
                <a16:creationId xmlns:a16="http://schemas.microsoft.com/office/drawing/2014/main" id="{8157D9D0-E595-5047-9E05-89E609F1D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A5597F0-86F2-284A-8A82-BC4C4BEC5FEC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000"/>
          </a:p>
        </p:txBody>
      </p:sp>
      <p:graphicFrame>
        <p:nvGraphicFramePr>
          <p:cNvPr id="7" name="Group 86">
            <a:extLst>
              <a:ext uri="{FF2B5EF4-FFF2-40B4-BE49-F238E27FC236}">
                <a16:creationId xmlns:a16="http://schemas.microsoft.com/office/drawing/2014/main" id="{5652D78B-624E-AB47-A33D-1E3CB07D4F8E}"/>
              </a:ext>
            </a:extLst>
          </p:cNvPr>
          <p:cNvGraphicFramePr>
            <a:graphicFrameLocks noGrp="1"/>
          </p:cNvGraphicFramePr>
          <p:nvPr/>
        </p:nvGraphicFramePr>
        <p:xfrm>
          <a:off x="914400" y="3698875"/>
          <a:ext cx="7848600" cy="2673349"/>
        </p:xfrm>
        <a:graphic>
          <a:graphicData uri="http://schemas.openxmlformats.org/drawingml/2006/table">
            <a:tbl>
              <a:tblPr/>
              <a:tblGrid>
                <a:gridCol w="1962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37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9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1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62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3456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555FFF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Sign of the mantissa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Sign of the exponent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9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4000" b="1" i="0" u="none" strike="noStrike" cap="none" normalizeH="0" baseline="0">
                          <a:ln>
                            <a:noFill/>
                          </a:ln>
                          <a:solidFill>
                            <a:srgbClr val="5F5FFF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-</a:t>
                      </a:r>
                      <a:r>
                        <a:rPr kumimoji="0" lang="en-US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0.</a:t>
                      </a:r>
                      <a:r>
                        <a:rPr kumimoji="0" lang="en-US" alt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35790</a:t>
                      </a:r>
                      <a:r>
                        <a:rPr kumimoji="0" lang="en-US" alt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 x </a:t>
                      </a:r>
                      <a:r>
                        <a:rPr kumimoji="0" lang="en-US" alt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rgbClr val="FF9F1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10</a:t>
                      </a:r>
                      <a:r>
                        <a:rPr kumimoji="0" lang="en-US" altLang="en-US" sz="3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-</a:t>
                      </a:r>
                      <a:r>
                        <a:rPr kumimoji="0" lang="en-US" altLang="en-US" sz="3600" b="1" i="0" u="none" strike="noStrike" cap="none" normalizeH="0" baseline="30000">
                          <a:ln>
                            <a:noFill/>
                          </a:ln>
                          <a:solidFill>
                            <a:srgbClr val="FD1313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6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539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Location of radix point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 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Mantissa (Significand)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9F1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Base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D1313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Exponent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25616" name="Group 93">
            <a:extLst>
              <a:ext uri="{FF2B5EF4-FFF2-40B4-BE49-F238E27FC236}">
                <a16:creationId xmlns:a16="http://schemas.microsoft.com/office/drawing/2014/main" id="{1D73FDB3-63E1-9D41-9402-0E26CEC6036F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4081463"/>
            <a:ext cx="4876800" cy="1371600"/>
            <a:chOff x="1296" y="1248"/>
            <a:chExt cx="3072" cy="864"/>
          </a:xfrm>
        </p:grpSpPr>
        <p:sp>
          <p:nvSpPr>
            <p:cNvPr id="25618" name="Line 87">
              <a:extLst>
                <a:ext uri="{FF2B5EF4-FFF2-40B4-BE49-F238E27FC236}">
                  <a16:creationId xmlns:a16="http://schemas.microsoft.com/office/drawing/2014/main" id="{6E2AC3A7-4639-714C-9370-E0C6654E4E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1296"/>
              <a:ext cx="720" cy="336"/>
            </a:xfrm>
            <a:prstGeom prst="line">
              <a:avLst/>
            </a:prstGeom>
            <a:noFill/>
            <a:ln w="38100">
              <a:solidFill>
                <a:srgbClr val="555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9" name="Line 88">
              <a:extLst>
                <a:ext uri="{FF2B5EF4-FFF2-40B4-BE49-F238E27FC236}">
                  <a16:creationId xmlns:a16="http://schemas.microsoft.com/office/drawing/2014/main" id="{50C4857F-E859-8E42-B50E-2FE3565891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88" y="1248"/>
              <a:ext cx="192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0" name="Line 89">
              <a:extLst>
                <a:ext uri="{FF2B5EF4-FFF2-40B4-BE49-F238E27FC236}">
                  <a16:creationId xmlns:a16="http://schemas.microsoft.com/office/drawing/2014/main" id="{935ADC79-2C89-FE4B-BC49-31650104E1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032" y="1680"/>
              <a:ext cx="336" cy="336"/>
            </a:xfrm>
            <a:prstGeom prst="line">
              <a:avLst/>
            </a:prstGeom>
            <a:noFill/>
            <a:ln w="38100">
              <a:solidFill>
                <a:srgbClr val="FD131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1" name="Line 90">
              <a:extLst>
                <a:ext uri="{FF2B5EF4-FFF2-40B4-BE49-F238E27FC236}">
                  <a16:creationId xmlns:a16="http://schemas.microsoft.com/office/drawing/2014/main" id="{6E61E26E-E683-9349-8FE3-46C915C44A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96" y="1776"/>
              <a:ext cx="48" cy="336"/>
            </a:xfrm>
            <a:prstGeom prst="line">
              <a:avLst/>
            </a:prstGeom>
            <a:noFill/>
            <a:ln w="38100">
              <a:solidFill>
                <a:srgbClr val="FF9F1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2" name="Line 91">
              <a:extLst>
                <a:ext uri="{FF2B5EF4-FFF2-40B4-BE49-F238E27FC236}">
                  <a16:creationId xmlns:a16="http://schemas.microsoft.com/office/drawing/2014/main" id="{2E8A8644-0565-794E-9879-AF0FD0BE853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48" y="1776"/>
              <a:ext cx="336" cy="288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3" name="Line 92">
              <a:extLst>
                <a:ext uri="{FF2B5EF4-FFF2-40B4-BE49-F238E27FC236}">
                  <a16:creationId xmlns:a16="http://schemas.microsoft.com/office/drawing/2014/main" id="{78E48088-03F8-C144-A991-4CCF956070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32" y="1776"/>
              <a:ext cx="72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FF8A82F-CB09-CF4F-B8A6-1F8CAD0CE12F}"/>
              </a:ext>
            </a:extLst>
          </p:cNvPr>
          <p:cNvSpPr txBox="1">
            <a:spLocks/>
          </p:cNvSpPr>
          <p:nvPr/>
        </p:nvSpPr>
        <p:spPr bwMode="auto">
          <a:xfrm>
            <a:off x="3810000" y="990600"/>
            <a:ext cx="50292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77500" lnSpcReduction="20000"/>
          </a:bodyPr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defRPr/>
            </a:pPr>
            <a:endParaRPr lang="en-US" sz="2800" kern="0" dirty="0">
              <a:latin typeface="+mn-lt"/>
              <a:ea typeface="+mn-ea"/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/>
            </a:pPr>
            <a:r>
              <a:rPr lang="en-US" kern="0" dirty="0">
                <a:latin typeface="+mn-lt"/>
                <a:ea typeface="+mn-ea"/>
              </a:rPr>
              <a:t>8974 x 10</a:t>
            </a:r>
            <a:r>
              <a:rPr lang="en-US" kern="0" baseline="30000" dirty="0">
                <a:latin typeface="+mn-lt"/>
                <a:ea typeface="+mn-ea"/>
              </a:rPr>
              <a:t>0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/>
            </a:pPr>
            <a:r>
              <a:rPr lang="en-US" kern="0" dirty="0">
                <a:latin typeface="+mn-lt"/>
                <a:ea typeface="+mn-ea"/>
              </a:rPr>
              <a:t>89740 x 10</a:t>
            </a:r>
            <a:r>
              <a:rPr lang="en-US" kern="0" baseline="30000" dirty="0">
                <a:latin typeface="+mn-lt"/>
                <a:ea typeface="+mn-ea"/>
              </a:rPr>
              <a:t>-1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/>
            </a:pPr>
            <a:r>
              <a:rPr lang="en-US" kern="0" dirty="0">
                <a:ea typeface="+mn-ea"/>
              </a:rPr>
              <a:t>897400 x 10</a:t>
            </a:r>
            <a:r>
              <a:rPr lang="en-US" kern="0" baseline="30000" dirty="0">
                <a:ea typeface="+mn-ea"/>
              </a:rPr>
              <a:t>-2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/>
            </a:pPr>
            <a:r>
              <a:rPr lang="en-US" kern="0" dirty="0">
                <a:ea typeface="+mn-ea"/>
              </a:rPr>
              <a:t>8974000 x 10</a:t>
            </a:r>
            <a:r>
              <a:rPr lang="en-US" kern="0" baseline="30000" dirty="0">
                <a:ea typeface="+mn-ea"/>
              </a:rPr>
              <a:t>-3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/>
            </a:pPr>
            <a:r>
              <a:rPr lang="en-US" kern="0" dirty="0">
                <a:ea typeface="+mn-ea"/>
              </a:rPr>
              <a:t>89740000 x 10</a:t>
            </a:r>
            <a:r>
              <a:rPr lang="en-US" kern="0" baseline="30000" dirty="0">
                <a:ea typeface="+mn-ea"/>
              </a:rPr>
              <a:t>-4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/>
            </a:pPr>
            <a:endParaRPr lang="en-US" kern="0" dirty="0">
              <a:ea typeface="+mn-ea"/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defRPr/>
            </a:pPr>
            <a:r>
              <a:rPr lang="en-US" kern="0" dirty="0">
                <a:latin typeface="+mn-lt"/>
                <a:ea typeface="+mn-ea"/>
              </a:rPr>
              <a:t> </a:t>
            </a:r>
            <a:endParaRPr lang="en-US" kern="0" baseline="30000" dirty="0">
              <a:latin typeface="+mn-lt"/>
              <a:ea typeface="+mn-ea"/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/>
            </a:pPr>
            <a:endParaRPr lang="en-US" kern="0" baseline="30000" dirty="0">
              <a:latin typeface="+mn-lt"/>
              <a:ea typeface="+mn-ea"/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/>
            </a:pPr>
            <a:endParaRPr lang="en-US" kern="0" baseline="30000" dirty="0">
              <a:latin typeface="+mn-lt"/>
              <a:ea typeface="+mn-ea"/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/>
            </a:pPr>
            <a:endParaRPr lang="en-US" kern="0" baseline="30000" dirty="0">
              <a:latin typeface="+mn-lt"/>
              <a:ea typeface="+mn-ea"/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/>
            </a:pPr>
            <a:endParaRPr lang="en-US" kern="0" baseline="30000" dirty="0"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AA0C20EB-C12C-B740-82A2-5295B10399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Floating point format</a:t>
            </a:r>
          </a:p>
        </p:txBody>
      </p:sp>
      <p:sp>
        <p:nvSpPr>
          <p:cNvPr id="3" name="Content Placeholder 2" descr="Rectangle: Click to edit Master text styles&#13;&#10;Second level&#13;&#10;Third level&#13;&#10;Fourth level&#13;&#10;Fifth level">
            <a:extLst>
              <a:ext uri="{FF2B5EF4-FFF2-40B4-BE49-F238E27FC236}">
                <a16:creationId xmlns:a16="http://schemas.microsoft.com/office/drawing/2014/main" id="{37A8FB57-5ADA-2B46-9CC8-D8BBABDC1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0600"/>
            <a:ext cx="8001000" cy="160020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en-US" dirty="0">
                <a:ea typeface="+mn-ea"/>
              </a:rPr>
              <a:t>Standardized formats are generally used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>
                <a:ea typeface="ＭＳ Ｐゴシック" charset="0"/>
              </a:rPr>
              <a:t>Some digits are used for the </a:t>
            </a:r>
            <a:r>
              <a:rPr lang="en-US" b="1" i="1" dirty="0">
                <a:ea typeface="ＭＳ Ｐゴシック" charset="0"/>
              </a:rPr>
              <a:t>exponent</a:t>
            </a:r>
            <a:r>
              <a:rPr lang="en-US" dirty="0">
                <a:ea typeface="ＭＳ Ｐゴシック" charset="0"/>
              </a:rPr>
              <a:t>, the rest for the </a:t>
            </a:r>
            <a:r>
              <a:rPr lang="en-US" b="1" i="1" dirty="0">
                <a:ea typeface="ＭＳ Ｐゴシック" charset="0"/>
              </a:rPr>
              <a:t>mantissa/significand</a:t>
            </a:r>
          </a:p>
          <a:p>
            <a:pPr lvl="2">
              <a:lnSpc>
                <a:spcPct val="120000"/>
              </a:lnSpc>
              <a:defRPr/>
            </a:pPr>
            <a:r>
              <a:rPr lang="en-US" dirty="0">
                <a:ea typeface="ＭＳ Ｐゴシック" charset="0"/>
              </a:rPr>
              <a:t>A larger exponent means a greater </a:t>
            </a:r>
            <a:r>
              <a:rPr lang="en-US" b="1" i="1" dirty="0">
                <a:ea typeface="ＭＳ Ｐゴシック" charset="0"/>
              </a:rPr>
              <a:t>range</a:t>
            </a:r>
            <a:r>
              <a:rPr lang="en-US" dirty="0">
                <a:ea typeface="ＭＳ Ｐゴシック" charset="0"/>
              </a:rPr>
              <a:t> of values</a:t>
            </a:r>
          </a:p>
          <a:p>
            <a:pPr lvl="2">
              <a:lnSpc>
                <a:spcPct val="120000"/>
              </a:lnSpc>
              <a:defRPr/>
            </a:pPr>
            <a:r>
              <a:rPr lang="en-US" dirty="0">
                <a:ea typeface="ＭＳ Ｐゴシック" charset="0"/>
              </a:rPr>
              <a:t>A larger mantissa/significand means greater </a:t>
            </a:r>
            <a:r>
              <a:rPr lang="en-US" b="1" i="1" dirty="0">
                <a:ea typeface="ＭＳ Ｐゴシック" charset="0"/>
              </a:rPr>
              <a:t>precision</a:t>
            </a:r>
            <a:r>
              <a:rPr lang="en-US" dirty="0">
                <a:ea typeface="ＭＳ Ｐゴシック" charset="0"/>
              </a:rPr>
              <a:t> of values</a:t>
            </a:r>
          </a:p>
          <a:p>
            <a:pPr lvl="2">
              <a:lnSpc>
                <a:spcPct val="120000"/>
              </a:lnSpc>
              <a:defRPr/>
            </a:pPr>
            <a:r>
              <a:rPr lang="en-US" dirty="0">
                <a:ea typeface="ＭＳ Ｐゴシック" charset="0"/>
              </a:rPr>
              <a:t>May be represented in </a:t>
            </a:r>
            <a:r>
              <a:rPr lang="en-US" b="1" i="1" dirty="0">
                <a:ea typeface="ＭＳ Ｐゴシック" charset="0"/>
              </a:rPr>
              <a:t>signed-magnitude</a:t>
            </a:r>
            <a:r>
              <a:rPr lang="en-US" dirty="0">
                <a:ea typeface="ＭＳ Ｐゴシック" charset="0"/>
              </a:rPr>
              <a:t>, </a:t>
            </a:r>
            <a:r>
              <a:rPr lang="en-US" b="1" i="1" dirty="0">
                <a:ea typeface="ＭＳ Ｐゴシック" charset="0"/>
              </a:rPr>
              <a:t>complementary</a:t>
            </a:r>
            <a:r>
              <a:rPr lang="en-US" dirty="0">
                <a:ea typeface="ＭＳ Ｐゴシック" charset="0"/>
              </a:rPr>
              <a:t> or </a:t>
            </a:r>
            <a:r>
              <a:rPr lang="en-US" b="1" i="1" dirty="0">
                <a:ea typeface="ＭＳ Ｐゴシック" charset="0"/>
              </a:rPr>
              <a:t>excess-N</a:t>
            </a:r>
            <a:r>
              <a:rPr lang="en-US" dirty="0">
                <a:ea typeface="ＭＳ Ｐゴシック" charset="0"/>
              </a:rPr>
              <a:t> notation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>
                <a:ea typeface="ＭＳ Ｐゴシック" charset="0"/>
              </a:rPr>
              <a:t>The base of the exponent and the position of the radix point are </a:t>
            </a:r>
            <a:r>
              <a:rPr lang="en-US" b="1" i="1" dirty="0">
                <a:ea typeface="ＭＳ Ｐゴシック" charset="0"/>
              </a:rPr>
              <a:t>implicit</a:t>
            </a:r>
          </a:p>
        </p:txBody>
      </p:sp>
      <p:sp>
        <p:nvSpPr>
          <p:cNvPr id="26628" name="Footer Placeholder 4">
            <a:extLst>
              <a:ext uri="{FF2B5EF4-FFF2-40B4-BE49-F238E27FC236}">
                <a16:creationId xmlns:a16="http://schemas.microsoft.com/office/drawing/2014/main" id="{372BE6E3-744B-954B-84E2-D3EB41104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Data Representation</a:t>
            </a:r>
          </a:p>
        </p:txBody>
      </p:sp>
      <p:sp>
        <p:nvSpPr>
          <p:cNvPr id="26629" name="Slide Number Placeholder 5">
            <a:extLst>
              <a:ext uri="{FF2B5EF4-FFF2-40B4-BE49-F238E27FC236}">
                <a16:creationId xmlns:a16="http://schemas.microsoft.com/office/drawing/2014/main" id="{ABF8D135-4CEA-9040-9D8E-8FB913956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BDBBF09-8026-2E4E-8B7B-24F3381594FE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000"/>
          </a:p>
        </p:txBody>
      </p:sp>
      <p:graphicFrame>
        <p:nvGraphicFramePr>
          <p:cNvPr id="7" name="Group 100">
            <a:extLst>
              <a:ext uri="{FF2B5EF4-FFF2-40B4-BE49-F238E27FC236}">
                <a16:creationId xmlns:a16="http://schemas.microsoft.com/office/drawing/2014/main" id="{FAF9DC05-32EA-3443-A734-298FB43CFA04}"/>
              </a:ext>
            </a:extLst>
          </p:cNvPr>
          <p:cNvGraphicFramePr>
            <a:graphicFrameLocks noGrp="1"/>
          </p:cNvGraphicFramePr>
          <p:nvPr/>
        </p:nvGraphicFramePr>
        <p:xfrm>
          <a:off x="1066800" y="2336800"/>
          <a:ext cx="8001000" cy="2540232"/>
        </p:xfrm>
        <a:graphic>
          <a:graphicData uri="http://schemas.openxmlformats.org/drawingml/2006/table">
            <a:tbl>
              <a:tblPr/>
              <a:tblGrid>
                <a:gridCol w="38901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08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146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9F1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Sign of the mantissa</a:t>
                      </a:r>
                      <a:endParaRPr kumimoji="0" lang="en-US" altLang="en-US" sz="3600" b="1" i="0" u="none" strike="noStrike" cap="none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0114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9F1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S</a:t>
                      </a: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D1313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EE</a:t>
                      </a: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MMMMM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274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D1313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2-digit Exponent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5-digit Mantissa/Significand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26635" name="Group 101">
            <a:extLst>
              <a:ext uri="{FF2B5EF4-FFF2-40B4-BE49-F238E27FC236}">
                <a16:creationId xmlns:a16="http://schemas.microsoft.com/office/drawing/2014/main" id="{F0CD65A9-CAF2-624F-A97D-9D6542409E7C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743200"/>
            <a:ext cx="4114800" cy="1143000"/>
            <a:chOff x="1440" y="1776"/>
            <a:chExt cx="2592" cy="720"/>
          </a:xfrm>
        </p:grpSpPr>
        <p:sp>
          <p:nvSpPr>
            <p:cNvPr id="26637" name="Line 26">
              <a:extLst>
                <a:ext uri="{FF2B5EF4-FFF2-40B4-BE49-F238E27FC236}">
                  <a16:creationId xmlns:a16="http://schemas.microsoft.com/office/drawing/2014/main" id="{28FE5D1E-13A2-9440-8EB6-B53C2D59E1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0" y="1776"/>
              <a:ext cx="672" cy="288"/>
            </a:xfrm>
            <a:prstGeom prst="line">
              <a:avLst/>
            </a:prstGeom>
            <a:noFill/>
            <a:ln w="38100">
              <a:solidFill>
                <a:srgbClr val="FF9F1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38" name="Line 30">
              <a:extLst>
                <a:ext uri="{FF2B5EF4-FFF2-40B4-BE49-F238E27FC236}">
                  <a16:creationId xmlns:a16="http://schemas.microsoft.com/office/drawing/2014/main" id="{82D82156-2001-1844-AE28-7068DA5B10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360" y="2256"/>
              <a:ext cx="672" cy="240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39" name="Line 31">
              <a:extLst>
                <a:ext uri="{FF2B5EF4-FFF2-40B4-BE49-F238E27FC236}">
                  <a16:creationId xmlns:a16="http://schemas.microsoft.com/office/drawing/2014/main" id="{21A4A972-4D31-E347-988C-A5973662F8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24" y="2208"/>
              <a:ext cx="672" cy="240"/>
            </a:xfrm>
            <a:prstGeom prst="line">
              <a:avLst/>
            </a:prstGeom>
            <a:noFill/>
            <a:ln w="38100">
              <a:solidFill>
                <a:srgbClr val="FD131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6636" name="Picture 7" descr="c05f02">
            <a:extLst>
              <a:ext uri="{FF2B5EF4-FFF2-40B4-BE49-F238E27FC236}">
                <a16:creationId xmlns:a16="http://schemas.microsoft.com/office/drawing/2014/main" id="{3E5A6EB2-4F7A-754B-969C-E78481755C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876800"/>
            <a:ext cx="6096000" cy="154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>
            <a:extLst>
              <a:ext uri="{FF2B5EF4-FFF2-40B4-BE49-F238E27FC236}">
                <a16:creationId xmlns:a16="http://schemas.microsoft.com/office/drawing/2014/main" id="{68B5338B-7BD0-DC4B-8C14-4FF7DF2788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sample floating point format</a:t>
            </a:r>
          </a:p>
        </p:txBody>
      </p:sp>
      <p:sp>
        <p:nvSpPr>
          <p:cNvPr id="27650" name="Content Placeholder 2" descr="Rectangle: Click to edit Master text styles&#13;&#10;Second level&#13;&#10;Third level&#13;&#10;Fourth level&#13;&#10;Fifth level">
            <a:extLst>
              <a:ext uri="{FF2B5EF4-FFF2-40B4-BE49-F238E27FC236}">
                <a16:creationId xmlns:a16="http://schemas.microsoft.com/office/drawing/2014/main" id="{927D3493-7A02-3E41-B0E1-F9DD577DA38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altLang="en-US" sz="2600" dirty="0"/>
              <a:t>8 decimal digits</a:t>
            </a:r>
          </a:p>
          <a:p>
            <a:pPr lvl="1">
              <a:defRPr/>
            </a:pPr>
            <a:r>
              <a:rPr lang="en-US" altLang="en-US" sz="2200" dirty="0"/>
              <a:t>1</a:t>
            </a:r>
            <a:r>
              <a:rPr lang="en-US" altLang="en-US" sz="2200" baseline="30000" dirty="0"/>
              <a:t>st</a:t>
            </a:r>
            <a:r>
              <a:rPr lang="en-US" altLang="en-US" sz="2200" dirty="0"/>
              <a:t> digit is for the sign of the mantissa/significand </a:t>
            </a:r>
          </a:p>
          <a:p>
            <a:pPr lvl="2">
              <a:defRPr/>
            </a:pPr>
            <a:r>
              <a:rPr lang="en-US" altLang="en-US" sz="1800" dirty="0"/>
              <a:t>0 for positive, 5 for negative</a:t>
            </a:r>
          </a:p>
          <a:p>
            <a:pPr lvl="1">
              <a:defRPr/>
            </a:pPr>
            <a:r>
              <a:rPr lang="en-US" altLang="en-US" sz="2200" dirty="0"/>
              <a:t>Next 2 digits are for the exponent </a:t>
            </a:r>
          </a:p>
          <a:p>
            <a:pPr lvl="2">
              <a:defRPr/>
            </a:pPr>
            <a:r>
              <a:rPr lang="en-US" altLang="en-US" sz="1800" dirty="0"/>
              <a:t>Excess-50 notation</a:t>
            </a:r>
          </a:p>
          <a:p>
            <a:pPr lvl="1">
              <a:defRPr/>
            </a:pPr>
            <a:r>
              <a:rPr lang="en-US" altLang="en-US" sz="2200" dirty="0"/>
              <a:t>Remaining 5 digits are for the mantissa/significand</a:t>
            </a:r>
          </a:p>
          <a:p>
            <a:pPr lvl="1">
              <a:defRPr/>
            </a:pPr>
            <a:r>
              <a:rPr lang="en-US" altLang="en-US" sz="2200" dirty="0"/>
              <a:t>The base of both the mantissa/significand and the exponent is 10</a:t>
            </a:r>
          </a:p>
          <a:p>
            <a:pPr lvl="1">
              <a:defRPr/>
            </a:pPr>
            <a:r>
              <a:rPr lang="en-US" altLang="en-US" sz="2200" dirty="0"/>
              <a:t>The decimal point is implicit at beginning of the mantissa/significand</a:t>
            </a:r>
          </a:p>
          <a:p>
            <a:pPr lvl="1">
              <a:defRPr/>
            </a:pPr>
            <a:r>
              <a:rPr lang="en-US" altLang="en-US" sz="2200" dirty="0"/>
              <a:t>0.0 is a special case consisting of eight zeros</a:t>
            </a:r>
          </a:p>
          <a:p>
            <a:pPr lvl="1">
              <a:defRPr/>
            </a:pPr>
            <a:endParaRPr lang="en-US" altLang="en-US" sz="2200" dirty="0"/>
          </a:p>
          <a:p>
            <a:pPr>
              <a:buFont typeface="Wingdings" pitchFamily="2" charset="2"/>
              <a:buNone/>
              <a:defRPr/>
            </a:pPr>
            <a:r>
              <a:rPr lang="en-US" altLang="en-US" sz="2600" dirty="0"/>
              <a:t>	05234934 = 0.34934 x 10</a:t>
            </a:r>
            <a:r>
              <a:rPr lang="en-US" altLang="en-US" sz="2600" baseline="30000" dirty="0"/>
              <a:t>2</a:t>
            </a:r>
            <a:r>
              <a:rPr lang="en-US" altLang="en-US" sz="2600" dirty="0"/>
              <a:t> = 34.934</a:t>
            </a:r>
          </a:p>
          <a:p>
            <a:pPr>
              <a:buFont typeface="Wingdings" pitchFamily="2" charset="2"/>
              <a:buNone/>
              <a:defRPr/>
            </a:pPr>
            <a:r>
              <a:rPr lang="en-US" altLang="en-US" sz="2600" dirty="0"/>
              <a:t>	54778364 = –0.78364 x 10</a:t>
            </a:r>
            <a:r>
              <a:rPr lang="en-US" altLang="en-US" sz="2600" baseline="30000" dirty="0"/>
              <a:t>-3</a:t>
            </a:r>
            <a:r>
              <a:rPr lang="en-US" altLang="en-US" sz="2600" dirty="0"/>
              <a:t> = –0.00078364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altLang="en-US" sz="2600" dirty="0"/>
              <a:t>	55584542 = –0.84542 x 10</a:t>
            </a:r>
            <a:r>
              <a:rPr lang="en-US" altLang="en-US" sz="2600" baseline="30000" dirty="0"/>
              <a:t>5</a:t>
            </a:r>
            <a:r>
              <a:rPr lang="en-US" altLang="en-US" sz="2600" dirty="0"/>
              <a:t> = –84542</a:t>
            </a:r>
          </a:p>
          <a:p>
            <a:pPr>
              <a:buFont typeface="Wingdings" pitchFamily="2" charset="2"/>
              <a:buNone/>
              <a:defRPr/>
            </a:pPr>
            <a:r>
              <a:rPr lang="en-US" altLang="en-US" sz="2600" dirty="0"/>
              <a:t>	05031415 = 0.31415 x 10</a:t>
            </a:r>
            <a:r>
              <a:rPr lang="en-US" altLang="en-US" sz="2600" baseline="30000" dirty="0"/>
              <a:t>0</a:t>
            </a:r>
            <a:r>
              <a:rPr lang="en-US" altLang="en-US" sz="2600" dirty="0"/>
              <a:t> = 0.31415</a:t>
            </a:r>
          </a:p>
        </p:txBody>
      </p:sp>
      <p:sp>
        <p:nvSpPr>
          <p:cNvPr id="27652" name="Footer Placeholder 4">
            <a:extLst>
              <a:ext uri="{FF2B5EF4-FFF2-40B4-BE49-F238E27FC236}">
                <a16:creationId xmlns:a16="http://schemas.microsoft.com/office/drawing/2014/main" id="{0134CD5E-9EB2-3142-AF62-330A77C48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Data Representation</a:t>
            </a:r>
          </a:p>
        </p:txBody>
      </p:sp>
      <p:sp>
        <p:nvSpPr>
          <p:cNvPr id="27653" name="Slide Number Placeholder 5">
            <a:extLst>
              <a:ext uri="{FF2B5EF4-FFF2-40B4-BE49-F238E27FC236}">
                <a16:creationId xmlns:a16="http://schemas.microsoft.com/office/drawing/2014/main" id="{4E80673A-B7B7-F840-9A9D-E9FC7C585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5C40CA8-B83D-8B4D-A09D-329F4E792EAC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AEA05AF1-4ACA-2B48-BB28-E616893E0A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Formatting floating point values</a:t>
            </a:r>
          </a:p>
        </p:txBody>
      </p:sp>
      <p:sp>
        <p:nvSpPr>
          <p:cNvPr id="28674" name="Content Placeholder 2" descr="Rectangle: Click to edit Master text styles&#13;&#10;Second level&#13;&#10;Third level&#13;&#10;Fourth level&#13;&#10;Fifth level">
            <a:extLst>
              <a:ext uri="{FF2B5EF4-FFF2-40B4-BE49-F238E27FC236}">
                <a16:creationId xmlns:a16="http://schemas.microsoft.com/office/drawing/2014/main" id="{4915BF45-028C-6A49-8C22-2AA4BA874A7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200" dirty="0"/>
              <a:t>Five step </a:t>
            </a:r>
            <a:r>
              <a:rPr lang="en-US" altLang="en-US" sz="2200" b="1" i="1" dirty="0"/>
              <a:t>algorithm</a:t>
            </a:r>
          </a:p>
          <a:p>
            <a:pPr lvl="1"/>
            <a:r>
              <a:rPr lang="en-US" altLang="en-US" sz="1900" dirty="0"/>
              <a:t>If there’s no exponent, provide one of 0</a:t>
            </a:r>
          </a:p>
          <a:p>
            <a:pPr lvl="1"/>
            <a:r>
              <a:rPr lang="en-US" altLang="en-US" sz="1900" dirty="0"/>
              <a:t>Increase the exponent as needed to shift the radix point to the left of all non-zero digits</a:t>
            </a:r>
          </a:p>
          <a:p>
            <a:pPr lvl="1"/>
            <a:r>
              <a:rPr lang="en-US" altLang="en-US" sz="1900" dirty="0"/>
              <a:t>Decrease the exponent as needed to shift the radix point so there are no leading zeros to the right of it</a:t>
            </a:r>
          </a:p>
          <a:p>
            <a:pPr lvl="2"/>
            <a:r>
              <a:rPr lang="en-US" altLang="en-US" sz="1600" dirty="0"/>
              <a:t>Leading zeros just cut into precision</a:t>
            </a:r>
          </a:p>
          <a:p>
            <a:pPr lvl="2"/>
            <a:r>
              <a:rPr lang="en-US" altLang="en-US" sz="1600" b="1" i="1" dirty="0"/>
              <a:t>Normalization</a:t>
            </a:r>
          </a:p>
          <a:p>
            <a:pPr lvl="1"/>
            <a:r>
              <a:rPr lang="en-US" altLang="en-US" sz="1900" dirty="0"/>
              <a:t>Adjust the precision by adding zeros or rounding off to the correct number of digits in the mantissa/significand</a:t>
            </a:r>
          </a:p>
          <a:p>
            <a:pPr lvl="1"/>
            <a:r>
              <a:rPr lang="en-US" altLang="en-US" sz="1900" dirty="0"/>
              <a:t>Store the exponent, mantissa/significand, and sign into the desired floating point format</a:t>
            </a:r>
          </a:p>
          <a:p>
            <a:pPr lvl="1"/>
            <a:endParaRPr lang="en-US" altLang="en-US" sz="1900" dirty="0"/>
          </a:p>
          <a:p>
            <a:pPr lvl="1">
              <a:buFont typeface="Wingdings" pitchFamily="2" charset="2"/>
              <a:buNone/>
            </a:pPr>
            <a:r>
              <a:rPr lang="en-US" altLang="en-US" sz="1900" dirty="0"/>
              <a:t>72.0369 = 72.0369 x 10</a:t>
            </a:r>
            <a:r>
              <a:rPr lang="en-US" altLang="en-US" sz="1900" baseline="30000" dirty="0"/>
              <a:t>0</a:t>
            </a:r>
            <a:r>
              <a:rPr lang="en-US" altLang="en-US" sz="1900" dirty="0"/>
              <a:t> = 0.720369 x 10</a:t>
            </a:r>
            <a:r>
              <a:rPr lang="en-US" altLang="en-US" sz="1900" baseline="30000" dirty="0"/>
              <a:t>2</a:t>
            </a:r>
            <a:r>
              <a:rPr lang="en-US" altLang="en-US" sz="1900" dirty="0"/>
              <a:t> </a:t>
            </a:r>
            <a:r>
              <a:rPr lang="en-US" altLang="en-US" sz="1900" dirty="0">
                <a:sym typeface="Wingdings" pitchFamily="2" charset="2"/>
              </a:rPr>
              <a:t></a:t>
            </a:r>
            <a:r>
              <a:rPr lang="en-US" altLang="en-US" sz="1900" dirty="0"/>
              <a:t> 05272037</a:t>
            </a:r>
          </a:p>
          <a:p>
            <a:pPr lvl="1">
              <a:buFont typeface="Wingdings" pitchFamily="2" charset="2"/>
              <a:buNone/>
            </a:pPr>
            <a:r>
              <a:rPr lang="en-US" altLang="en-US" sz="1900" dirty="0"/>
              <a:t>-349 x 10</a:t>
            </a:r>
            <a:r>
              <a:rPr lang="en-US" altLang="en-US" sz="1900" baseline="30000" dirty="0"/>
              <a:t>-2</a:t>
            </a:r>
            <a:r>
              <a:rPr lang="en-US" altLang="en-US" sz="1900" dirty="0"/>
              <a:t> = -0.349 x 10</a:t>
            </a:r>
            <a:r>
              <a:rPr lang="en-US" altLang="en-US" sz="1900" baseline="30000" dirty="0"/>
              <a:t>1</a:t>
            </a:r>
            <a:r>
              <a:rPr lang="en-US" altLang="en-US" sz="1900" dirty="0"/>
              <a:t> = -0.34900 x 10</a:t>
            </a:r>
            <a:r>
              <a:rPr lang="en-US" altLang="en-US" sz="1900" baseline="30000" dirty="0"/>
              <a:t>1</a:t>
            </a:r>
            <a:r>
              <a:rPr lang="en-US" altLang="en-US" sz="1900" dirty="0"/>
              <a:t> </a:t>
            </a:r>
            <a:r>
              <a:rPr lang="en-US" altLang="en-US" sz="1900" dirty="0">
                <a:sym typeface="Wingdings" pitchFamily="2" charset="2"/>
              </a:rPr>
              <a:t></a:t>
            </a:r>
            <a:r>
              <a:rPr lang="en-US" altLang="en-US" sz="1900" dirty="0"/>
              <a:t> 55134900</a:t>
            </a:r>
          </a:p>
          <a:p>
            <a:pPr lvl="1">
              <a:buFont typeface="Wingdings" pitchFamily="2" charset="2"/>
              <a:buNone/>
            </a:pPr>
            <a:r>
              <a:rPr lang="en-US" altLang="en-US" sz="1900" dirty="0"/>
              <a:t>0.00015 = 0.00015 x 10</a:t>
            </a:r>
            <a:r>
              <a:rPr lang="en-US" altLang="en-US" sz="1900" baseline="30000" dirty="0"/>
              <a:t>0</a:t>
            </a:r>
            <a:r>
              <a:rPr lang="en-US" altLang="en-US" sz="1900" dirty="0"/>
              <a:t> = 0.15000 x 10</a:t>
            </a:r>
            <a:r>
              <a:rPr lang="en-US" altLang="en-US" sz="1900" baseline="30000" dirty="0"/>
              <a:t>-3</a:t>
            </a:r>
            <a:r>
              <a:rPr lang="en-US" altLang="en-US" sz="1900" dirty="0"/>
              <a:t> </a:t>
            </a:r>
            <a:r>
              <a:rPr lang="en-US" altLang="en-US" sz="1900" dirty="0">
                <a:sym typeface="Wingdings" pitchFamily="2" charset="2"/>
              </a:rPr>
              <a:t></a:t>
            </a:r>
            <a:r>
              <a:rPr lang="en-US" altLang="en-US" sz="1900" dirty="0"/>
              <a:t> 04715000</a:t>
            </a:r>
          </a:p>
          <a:p>
            <a:pPr lvl="2"/>
            <a:endParaRPr lang="en-US" altLang="en-US" sz="1600" dirty="0"/>
          </a:p>
        </p:txBody>
      </p:sp>
      <p:sp>
        <p:nvSpPr>
          <p:cNvPr id="28676" name="Footer Placeholder 4">
            <a:extLst>
              <a:ext uri="{FF2B5EF4-FFF2-40B4-BE49-F238E27FC236}">
                <a16:creationId xmlns:a16="http://schemas.microsoft.com/office/drawing/2014/main" id="{063EC775-42AC-1242-9305-4B1FD63A8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Data Representation</a:t>
            </a:r>
          </a:p>
        </p:txBody>
      </p:sp>
      <p:sp>
        <p:nvSpPr>
          <p:cNvPr id="28677" name="Slide Number Placeholder 5">
            <a:extLst>
              <a:ext uri="{FF2B5EF4-FFF2-40B4-BE49-F238E27FC236}">
                <a16:creationId xmlns:a16="http://schemas.microsoft.com/office/drawing/2014/main" id="{7C72F560-A11A-504E-9E31-0FCC18BB5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8D2FE40-D9FA-C443-8DCC-75B64AA0DDEA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>
            <a:extLst>
              <a:ext uri="{FF2B5EF4-FFF2-40B4-BE49-F238E27FC236}">
                <a16:creationId xmlns:a16="http://schemas.microsoft.com/office/drawing/2014/main" id="{77083602-A859-A64E-AAD9-FDC80996AB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Adding floating point values</a:t>
            </a:r>
          </a:p>
        </p:txBody>
      </p:sp>
      <p:sp>
        <p:nvSpPr>
          <p:cNvPr id="29698" name="Content Placeholder 2" descr="Rectangle: Click to edit Master text styles&#13;&#10;Second level&#13;&#10;Third level&#13;&#10;Fourth level&#13;&#10;Fifth level">
            <a:extLst>
              <a:ext uri="{FF2B5EF4-FFF2-40B4-BE49-F238E27FC236}">
                <a16:creationId xmlns:a16="http://schemas.microsoft.com/office/drawing/2014/main" id="{2499EA08-7D61-6F4D-8CD2-42FC11BBD30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990600"/>
            <a:ext cx="8001000" cy="3505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/>
              <a:t>Treat the parts separately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The radix points must line up</a:t>
            </a:r>
          </a:p>
          <a:p>
            <a:pPr lvl="2">
              <a:lnSpc>
                <a:spcPct val="90000"/>
              </a:lnSpc>
            </a:pPr>
            <a:r>
              <a:rPr lang="en-US" altLang="en-US" sz="1800" dirty="0"/>
              <a:t>Shift the digits in the value with the smaller exponent to the right by increasing that exponent to match the larger one</a:t>
            </a:r>
          </a:p>
          <a:p>
            <a:pPr lvl="2">
              <a:lnSpc>
                <a:spcPct val="90000"/>
              </a:lnSpc>
            </a:pPr>
            <a:r>
              <a:rPr lang="en-US" altLang="en-US" sz="1800" dirty="0"/>
              <a:t>It’s fine to work with exponents in excess-N notation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Once the exponents are equal, add the mantissas/significands</a:t>
            </a:r>
          </a:p>
          <a:p>
            <a:pPr lvl="2">
              <a:lnSpc>
                <a:spcPct val="90000"/>
              </a:lnSpc>
            </a:pPr>
            <a:r>
              <a:rPr lang="en-US" altLang="en-US" sz="1800" dirty="0"/>
              <a:t>If </a:t>
            </a:r>
            <a:r>
              <a:rPr lang="en-US" altLang="en-US" sz="1800" b="1" i="1" dirty="0"/>
              <a:t>overflow</a:t>
            </a:r>
            <a:r>
              <a:rPr lang="en-US" altLang="en-US" sz="1800" dirty="0"/>
              <a:t> occurs, shift the mantissa/significand to the right to make room for it by increasing the exponent by 1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Round the result to fit the allocated mantissa/significand size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Don’t neglect the signs!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Subtraction is just adding a negative</a:t>
            </a:r>
          </a:p>
        </p:txBody>
      </p:sp>
      <p:sp>
        <p:nvSpPr>
          <p:cNvPr id="29700" name="Footer Placeholder 4">
            <a:extLst>
              <a:ext uri="{FF2B5EF4-FFF2-40B4-BE49-F238E27FC236}">
                <a16:creationId xmlns:a16="http://schemas.microsoft.com/office/drawing/2014/main" id="{C087A131-3388-2B48-8127-3DBFEF81E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Data Representation</a:t>
            </a:r>
          </a:p>
        </p:txBody>
      </p:sp>
      <p:sp>
        <p:nvSpPr>
          <p:cNvPr id="29701" name="Slide Number Placeholder 5">
            <a:extLst>
              <a:ext uri="{FF2B5EF4-FFF2-40B4-BE49-F238E27FC236}">
                <a16:creationId xmlns:a16="http://schemas.microsoft.com/office/drawing/2014/main" id="{8E087703-9B52-DA4C-8818-5658071E0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014396A-9518-8F4D-810B-6C118C16AB8F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00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2BBB0E9-74F4-714C-95A8-8DE3403639F2}"/>
              </a:ext>
            </a:extLst>
          </p:cNvPr>
          <p:cNvGraphicFramePr>
            <a:graphicFrameLocks noGrp="1"/>
          </p:cNvGraphicFramePr>
          <p:nvPr/>
        </p:nvGraphicFramePr>
        <p:xfrm>
          <a:off x="1371600" y="4602163"/>
          <a:ext cx="7620000" cy="1114425"/>
        </p:xfrm>
        <a:graphic>
          <a:graphicData uri="http://schemas.openxmlformats.org/drawingml/2006/table">
            <a:tbl>
              <a:tblPr/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3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MS PGothic" charset="-128"/>
                      </a:endParaRPr>
                    </a:p>
                  </a:txBody>
                  <a:tcPr marT="45733" marB="4573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MS PGothic" charset="-128"/>
                        </a:rPr>
                        <a:t>05299936</a:t>
                      </a:r>
                    </a:p>
                  </a:txBody>
                  <a:tcPr marT="45733" marB="4573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MS PGothic" charset="-128"/>
                          <a:sym typeface="Wingdings" charset="2"/>
                        </a:rPr>
                        <a:t>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MS PGothic" charset="-128"/>
                      </a:endParaRPr>
                    </a:p>
                  </a:txBody>
                  <a:tcPr marT="45733" marB="4573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MS PGothic" charset="-128"/>
                        </a:rPr>
                        <a:t>05299936</a:t>
                      </a:r>
                    </a:p>
                  </a:txBody>
                  <a:tcPr marT="45733" marB="4573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MS PGothic" charset="-128"/>
                      </a:endParaRPr>
                    </a:p>
                  </a:txBody>
                  <a:tcPr marT="45733" marB="4573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MS PGothic" charset="-128"/>
                      </a:endParaRPr>
                    </a:p>
                  </a:txBody>
                  <a:tcPr marT="45733" marB="4573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MS PGothic" charset="-128"/>
                      </a:endParaRPr>
                    </a:p>
                  </a:txBody>
                  <a:tcPr marT="45733" marB="4573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MS PGothic" charset="-128"/>
                      </a:endParaRPr>
                    </a:p>
                  </a:txBody>
                  <a:tcPr marT="45733" marB="4573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MS PGothic" charset="-128"/>
                        </a:rPr>
                        <a:t>+</a:t>
                      </a:r>
                    </a:p>
                  </a:txBody>
                  <a:tcPr marT="45733" marB="4573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MS PGothic" charset="-128"/>
                        </a:rPr>
                        <a:t>04979860</a:t>
                      </a:r>
                    </a:p>
                  </a:txBody>
                  <a:tcPr marT="45733" marB="4573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MS PGothic" charset="-128"/>
                        </a:rPr>
                        <a:t>05200079860</a:t>
                      </a:r>
                    </a:p>
                  </a:txBody>
                  <a:tcPr marT="45733" marB="4573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MS PGothic" charset="-128"/>
                      </a:endParaRPr>
                    </a:p>
                  </a:txBody>
                  <a:tcPr marT="45733" marB="4573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MS PGothic" charset="-128"/>
                      </a:endParaRPr>
                    </a:p>
                  </a:txBody>
                  <a:tcPr marT="45733" marB="4573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MS PGothic" charset="-128"/>
                      </a:endParaRPr>
                    </a:p>
                  </a:txBody>
                  <a:tcPr marT="45733" marB="4573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MS PGothic" charset="-128"/>
                      </a:endParaRPr>
                    </a:p>
                  </a:txBody>
                  <a:tcPr marT="45733" marB="4573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MS PGothic" charset="-128"/>
                      </a:endParaRPr>
                    </a:p>
                  </a:txBody>
                  <a:tcPr marT="45733" marB="45733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MS PGothic" charset="-128"/>
                      </a:endParaRPr>
                    </a:p>
                  </a:txBody>
                  <a:tcPr marT="45733" marB="45733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MS PGothic" charset="-128"/>
                      </a:endParaRPr>
                    </a:p>
                  </a:txBody>
                  <a:tcPr marT="45733" marB="4573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MS PGothic" charset="-128"/>
                        </a:rPr>
                        <a:t> (1)00015860</a:t>
                      </a:r>
                    </a:p>
                  </a:txBody>
                  <a:tcPr marT="45733" marB="45733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MS PGothic" charset="-128"/>
                          <a:sym typeface="Wingdings" charset="2"/>
                        </a:rPr>
                        <a:t>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MS PGothic" charset="-128"/>
                      </a:endParaRPr>
                    </a:p>
                  </a:txBody>
                  <a:tcPr marT="45733" marB="4573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MS PGothic" charset="-128"/>
                        </a:rPr>
                        <a:t>05310001(5860)</a:t>
                      </a:r>
                    </a:p>
                  </a:txBody>
                  <a:tcPr marT="45733" marB="4573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MS PGothic" charset="-128"/>
                          <a:sym typeface="Wingdings" charset="2"/>
                        </a:rPr>
                        <a:t>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MS PGothic" charset="-128"/>
                      </a:endParaRPr>
                    </a:p>
                  </a:txBody>
                  <a:tcPr marT="45733" marB="4573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MS PGothic" charset="-128"/>
                        </a:rPr>
                        <a:t>05310002</a:t>
                      </a:r>
                    </a:p>
                  </a:txBody>
                  <a:tcPr marT="45733" marB="4573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>
            <a:extLst>
              <a:ext uri="{FF2B5EF4-FFF2-40B4-BE49-F238E27FC236}">
                <a16:creationId xmlns:a16="http://schemas.microsoft.com/office/drawing/2014/main" id="{6F63B448-8029-C04D-8590-93A3CACB18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Multiplying floating point values</a:t>
            </a:r>
          </a:p>
        </p:txBody>
      </p:sp>
      <p:sp>
        <p:nvSpPr>
          <p:cNvPr id="30722" name="Content Placeholder 2" descr="Rectangle: Click to edit Master text styles&#13;&#10;Second level&#13;&#10;Third level&#13;&#10;Fourth level&#13;&#10;Fifth level">
            <a:extLst>
              <a:ext uri="{FF2B5EF4-FFF2-40B4-BE49-F238E27FC236}">
                <a16:creationId xmlns:a16="http://schemas.microsoft.com/office/drawing/2014/main" id="{F5978DBA-4C26-FF46-B886-B983D4B3929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990600"/>
            <a:ext cx="8153400" cy="5334000"/>
          </a:xfrm>
        </p:spPr>
        <p:txBody>
          <a:bodyPr/>
          <a:lstStyle/>
          <a:p>
            <a:r>
              <a:rPr lang="en-US" altLang="en-US" dirty="0"/>
              <a:t>Alignment of the radix points is not necessary</a:t>
            </a:r>
          </a:p>
          <a:p>
            <a:pPr lvl="1"/>
            <a:r>
              <a:rPr lang="en-US" altLang="en-US" dirty="0"/>
              <a:t>Multiply (or divide) the mantissas/significands</a:t>
            </a:r>
          </a:p>
          <a:p>
            <a:pPr lvl="2"/>
            <a:r>
              <a:rPr lang="en-US" altLang="en-US" dirty="0"/>
              <a:t>Keep track of the signs</a:t>
            </a:r>
          </a:p>
          <a:p>
            <a:pPr lvl="1"/>
            <a:r>
              <a:rPr lang="en-US" altLang="en-US" dirty="0"/>
              <a:t>Add (or subtract) the exponents</a:t>
            </a:r>
          </a:p>
          <a:p>
            <a:pPr lvl="2"/>
            <a:r>
              <a:rPr lang="en-US" altLang="en-US" dirty="0"/>
              <a:t>When adding exponents in excess-N notation, you must subtract N out of the result</a:t>
            </a:r>
          </a:p>
          <a:p>
            <a:pPr lvl="2"/>
            <a:r>
              <a:rPr lang="en-US" altLang="en-US" dirty="0"/>
              <a:t>When subtracting exponents in excess-N notation, you must add N into the result</a:t>
            </a:r>
          </a:p>
          <a:p>
            <a:pPr lvl="1"/>
            <a:r>
              <a:rPr lang="en-US" altLang="en-US" dirty="0"/>
              <a:t>Normalize, and then round as necessary</a:t>
            </a:r>
          </a:p>
        </p:txBody>
      </p:sp>
      <p:sp>
        <p:nvSpPr>
          <p:cNvPr id="30724" name="Footer Placeholder 4">
            <a:extLst>
              <a:ext uri="{FF2B5EF4-FFF2-40B4-BE49-F238E27FC236}">
                <a16:creationId xmlns:a16="http://schemas.microsoft.com/office/drawing/2014/main" id="{9A41F735-230B-BE4F-8A58-2ACC58081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Data Representation</a:t>
            </a:r>
          </a:p>
        </p:txBody>
      </p:sp>
      <p:sp>
        <p:nvSpPr>
          <p:cNvPr id="30725" name="Slide Number Placeholder 5">
            <a:extLst>
              <a:ext uri="{FF2B5EF4-FFF2-40B4-BE49-F238E27FC236}">
                <a16:creationId xmlns:a16="http://schemas.microsoft.com/office/drawing/2014/main" id="{591A40F4-F27F-8244-89CB-47810603E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B30C6EE-9CBD-0849-897A-2301061DBE57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00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489100F-24B7-BA48-A1BC-D22F1BB3A217}"/>
              </a:ext>
            </a:extLst>
          </p:cNvPr>
          <p:cNvGraphicFramePr>
            <a:graphicFrameLocks noGrp="1"/>
          </p:cNvGraphicFramePr>
          <p:nvPr/>
        </p:nvGraphicFramePr>
        <p:xfrm>
          <a:off x="1371600" y="4906963"/>
          <a:ext cx="7620000" cy="1114425"/>
        </p:xfrm>
        <a:graphic>
          <a:graphicData uri="http://schemas.openxmlformats.org/drawingml/2006/table">
            <a:tbl>
              <a:tblPr/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3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MS PGothic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MS PGothic" charset="-128"/>
                        </a:rPr>
                        <a:t>05213942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MS PGothic" charset="-128"/>
                          <a:sym typeface="Wingdings" charset="2"/>
                        </a:rPr>
                        <a:t>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MS PGothic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MS PGothic" charset="-128"/>
                        </a:rPr>
                        <a:t>0.13942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MS PGothic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MS PGothic" charset="-128"/>
                        </a:rPr>
                        <a:t>52 + 51 = 103 – 50 = 53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MS PGothic" charset="-128"/>
                        </a:rPr>
                        <a:t>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MS PGothic" charset="-128"/>
                        </a:rPr>
                        <a:t>05120340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MS PGothic" charset="-128"/>
                        </a:rPr>
                        <a:t>0.20340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MS PGothic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MS PGothic" charset="-128"/>
                        </a:rPr>
                        <a:t>53 – 1 = 52 (normalize)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MS PGothic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MS PGothic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MS PGothic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MS PGothic" charset="-128"/>
                        </a:rPr>
                        <a:t>0.028358028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MS PGothic" charset="-128"/>
                          <a:sym typeface="Wingdings" charset="2"/>
                        </a:rPr>
                        <a:t>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MS PGothic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MS PGothic" charset="-128"/>
                        </a:rPr>
                        <a:t>05228358(028)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MS PGothic" charset="-128"/>
                          <a:sym typeface="Wingdings" charset="2"/>
                        </a:rPr>
                        <a:t>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MS PGothic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MS PGothic" charset="-128"/>
                        </a:rPr>
                        <a:t>05228358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>
            <a:extLst>
              <a:ext uri="{FF2B5EF4-FFF2-40B4-BE49-F238E27FC236}">
                <a16:creationId xmlns:a16="http://schemas.microsoft.com/office/drawing/2014/main" id="{FD0A1F2C-F4E2-E442-8967-B01F828AE0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Floating point in binary form</a:t>
            </a:r>
          </a:p>
        </p:txBody>
      </p:sp>
      <p:sp>
        <p:nvSpPr>
          <p:cNvPr id="31746" name="Content Placeholder 2" descr="Rectangle: Click to edit Master text styles&#13;&#10;Second level&#13;&#10;Third level&#13;&#10;Fourth level&#13;&#10;Fifth level">
            <a:extLst>
              <a:ext uri="{FF2B5EF4-FFF2-40B4-BE49-F238E27FC236}">
                <a16:creationId xmlns:a16="http://schemas.microsoft.com/office/drawing/2014/main" id="{6CAC0021-0F51-734F-B992-FFA37C34C37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990600"/>
            <a:ext cx="7772400" cy="3048000"/>
          </a:xfrm>
        </p:spPr>
        <p:txBody>
          <a:bodyPr/>
          <a:lstStyle/>
          <a:p>
            <a:r>
              <a:rPr lang="en-US" altLang="en-US" sz="1800" dirty="0"/>
              <a:t>Same mechanisms and techniques apply</a:t>
            </a:r>
          </a:p>
          <a:p>
            <a:r>
              <a:rPr lang="en-US" altLang="en-US" sz="1800" dirty="0"/>
              <a:t>Sample 32-bit format</a:t>
            </a:r>
          </a:p>
          <a:p>
            <a:pPr lvl="1"/>
            <a:r>
              <a:rPr lang="en-US" altLang="en-US" sz="1600" dirty="0"/>
              <a:t>Has an approximate range from 10</a:t>
            </a:r>
            <a:r>
              <a:rPr lang="en-US" altLang="en-US" sz="1600" baseline="30000" dirty="0"/>
              <a:t>-38</a:t>
            </a:r>
            <a:r>
              <a:rPr lang="en-US" altLang="en-US" sz="1600" dirty="0"/>
              <a:t> to 10</a:t>
            </a:r>
            <a:r>
              <a:rPr lang="en-US" altLang="en-US" sz="1600" baseline="30000" dirty="0"/>
              <a:t>38</a:t>
            </a:r>
            <a:r>
              <a:rPr lang="en-US" altLang="en-US" sz="1600" dirty="0"/>
              <a:t> </a:t>
            </a:r>
          </a:p>
          <a:p>
            <a:pPr lvl="1"/>
            <a:r>
              <a:rPr lang="en-US" altLang="en-US" sz="1600" dirty="0"/>
              <a:t>One bit is used for the sign of the mantissa/significand</a:t>
            </a:r>
          </a:p>
          <a:p>
            <a:pPr lvl="2"/>
            <a:r>
              <a:rPr lang="en-US" altLang="en-US" sz="1200" dirty="0"/>
              <a:t>0 for positive, 1 for negative</a:t>
            </a:r>
          </a:p>
          <a:p>
            <a:pPr lvl="1"/>
            <a:r>
              <a:rPr lang="en-US" altLang="en-US" sz="1600" dirty="0"/>
              <a:t>Eight bits are used for the exponent </a:t>
            </a:r>
          </a:p>
          <a:p>
            <a:pPr lvl="2"/>
            <a:r>
              <a:rPr lang="en-US" altLang="en-US" sz="1200" dirty="0"/>
              <a:t>Excess-128 (base 2) </a:t>
            </a:r>
          </a:p>
          <a:p>
            <a:pPr lvl="1"/>
            <a:r>
              <a:rPr lang="en-US" altLang="en-US" sz="1600" dirty="0"/>
              <a:t>The twenty-three remaining bits are used for the mantissa/significand</a:t>
            </a:r>
          </a:p>
          <a:p>
            <a:pPr lvl="2"/>
            <a:r>
              <a:rPr lang="en-US" altLang="en-US" sz="1200" dirty="0"/>
              <a:t>After normalization, the first bit will always be 1, so there’s no need to store that first bit</a:t>
            </a:r>
          </a:p>
          <a:p>
            <a:pPr lvl="2"/>
            <a:r>
              <a:rPr lang="en-US" altLang="en-US" sz="1200" dirty="0"/>
              <a:t>Effectively gives us a 24-bit mantissa/significand (about 7 decimal digits)</a:t>
            </a:r>
          </a:p>
          <a:p>
            <a:pPr lvl="1"/>
            <a:r>
              <a:rPr lang="en-US" altLang="en-US" sz="1600" dirty="0"/>
              <a:t>0.0 is treated as a special case</a:t>
            </a:r>
          </a:p>
          <a:p>
            <a:pPr lvl="1"/>
            <a:endParaRPr lang="en-US" altLang="en-US" sz="1600" dirty="0"/>
          </a:p>
        </p:txBody>
      </p:sp>
      <p:sp>
        <p:nvSpPr>
          <p:cNvPr id="31748" name="Footer Placeholder 4">
            <a:extLst>
              <a:ext uri="{FF2B5EF4-FFF2-40B4-BE49-F238E27FC236}">
                <a16:creationId xmlns:a16="http://schemas.microsoft.com/office/drawing/2014/main" id="{EEEF9810-9262-274C-A09C-23D41DB68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Data Representation</a:t>
            </a:r>
          </a:p>
        </p:txBody>
      </p:sp>
      <p:sp>
        <p:nvSpPr>
          <p:cNvPr id="31749" name="Slide Number Placeholder 5">
            <a:extLst>
              <a:ext uri="{FF2B5EF4-FFF2-40B4-BE49-F238E27FC236}">
                <a16:creationId xmlns:a16="http://schemas.microsoft.com/office/drawing/2014/main" id="{A4FA4A2D-2DFB-D149-9063-255B04ADD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50F49CD-7311-4F4F-992F-3315A37DBAD8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000"/>
          </a:p>
        </p:txBody>
      </p:sp>
      <p:pic>
        <p:nvPicPr>
          <p:cNvPr id="31750" name="Picture 6" descr="c05f04">
            <a:extLst>
              <a:ext uri="{FF2B5EF4-FFF2-40B4-BE49-F238E27FC236}">
                <a16:creationId xmlns:a16="http://schemas.microsoft.com/office/drawing/2014/main" id="{9043DA95-83EE-4448-A1AC-681AFCB093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143375"/>
            <a:ext cx="4479925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>
            <a:extLst>
              <a:ext uri="{FF2B5EF4-FFF2-40B4-BE49-F238E27FC236}">
                <a16:creationId xmlns:a16="http://schemas.microsoft.com/office/drawing/2014/main" id="{0C0A2B39-412C-0447-B0F8-62C8ED44D2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Floating point standards</a:t>
            </a:r>
          </a:p>
        </p:txBody>
      </p:sp>
      <p:sp>
        <p:nvSpPr>
          <p:cNvPr id="32770" name="Content Placeholder 2" descr="Rectangle: Click to edit Master text styles&#13;&#10;Second level&#13;&#10;Third level&#13;&#10;Fourth level&#13;&#10;Fifth level">
            <a:extLst>
              <a:ext uri="{FF2B5EF4-FFF2-40B4-BE49-F238E27FC236}">
                <a16:creationId xmlns:a16="http://schemas.microsoft.com/office/drawing/2014/main" id="{4EF22566-C9A9-B34E-8B64-6C22E630A8E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990600"/>
            <a:ext cx="8001000" cy="5486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700" b="1" i="1" dirty="0"/>
              <a:t>IEEE 754 </a:t>
            </a:r>
            <a:r>
              <a:rPr lang="en-US" altLang="en-US" sz="1700" dirty="0"/>
              <a:t>– 32-bit and 64-bit</a:t>
            </a:r>
          </a:p>
          <a:p>
            <a:pPr lvl="1">
              <a:lnSpc>
                <a:spcPct val="80000"/>
              </a:lnSpc>
            </a:pPr>
            <a:r>
              <a:rPr lang="en-US" altLang="en-US" sz="1400" dirty="0"/>
              <a:t>IEEE Computer Society</a:t>
            </a:r>
          </a:p>
          <a:p>
            <a:pPr lvl="1">
              <a:lnSpc>
                <a:spcPct val="80000"/>
              </a:lnSpc>
            </a:pPr>
            <a:r>
              <a:rPr lang="en-US" altLang="en-US" sz="1400" dirty="0"/>
              <a:t>Supported in most modern hardware</a:t>
            </a:r>
          </a:p>
          <a:p>
            <a:pPr>
              <a:lnSpc>
                <a:spcPct val="80000"/>
              </a:lnSpc>
            </a:pPr>
            <a:r>
              <a:rPr lang="en-US" altLang="en-US" sz="1700" dirty="0"/>
              <a:t>32-bit </a:t>
            </a:r>
            <a:r>
              <a:rPr lang="en-US" altLang="en-US" sz="1700" b="1" i="1" dirty="0"/>
              <a:t>float</a:t>
            </a:r>
            <a:r>
              <a:rPr lang="en-US" altLang="en-US" sz="1700" dirty="0"/>
              <a:t> – approximately 7 decimal digits of precision</a:t>
            </a:r>
          </a:p>
          <a:p>
            <a:pPr lvl="1">
              <a:lnSpc>
                <a:spcPct val="80000"/>
              </a:lnSpc>
            </a:pPr>
            <a:r>
              <a:rPr lang="en-US" altLang="en-US" sz="1400" dirty="0"/>
              <a:t>One bit is used for the sign of the mantissa/significand (0 for positive, 1 for negative)</a:t>
            </a:r>
          </a:p>
          <a:p>
            <a:pPr lvl="1">
              <a:lnSpc>
                <a:spcPct val="80000"/>
              </a:lnSpc>
            </a:pPr>
            <a:r>
              <a:rPr lang="en-US" altLang="en-US" sz="1400" dirty="0"/>
              <a:t>Eight bits are used for the base 2 exponent in excess-127</a:t>
            </a:r>
          </a:p>
          <a:p>
            <a:pPr lvl="2">
              <a:lnSpc>
                <a:spcPct val="80000"/>
              </a:lnSpc>
            </a:pPr>
            <a:r>
              <a:rPr lang="en-US" altLang="en-US" sz="1200" dirty="0"/>
              <a:t>The exponents of 0 and 255 are special cases</a:t>
            </a:r>
          </a:p>
          <a:p>
            <a:pPr lvl="1">
              <a:lnSpc>
                <a:spcPct val="80000"/>
              </a:lnSpc>
            </a:pPr>
            <a:r>
              <a:rPr lang="en-US" altLang="en-US" sz="1400" dirty="0"/>
              <a:t>Twenty-three bits are used for the mantissa/significand normalized to 1.MMMMM… format</a:t>
            </a:r>
          </a:p>
          <a:p>
            <a:pPr lvl="2">
              <a:lnSpc>
                <a:spcPct val="80000"/>
              </a:lnSpc>
            </a:pPr>
            <a:r>
              <a:rPr lang="en-US" altLang="en-US" sz="1200" dirty="0"/>
              <a:t>Initial 1-bit is implicit rather than stored</a:t>
            </a:r>
          </a:p>
          <a:p>
            <a:pPr lvl="2">
              <a:lnSpc>
                <a:spcPct val="80000"/>
              </a:lnSpc>
            </a:pPr>
            <a:r>
              <a:rPr lang="en-US" altLang="en-US" sz="1200" dirty="0"/>
              <a:t>Special cases include 0, very small non-normalized values, and infinity</a:t>
            </a:r>
          </a:p>
          <a:p>
            <a:pPr>
              <a:lnSpc>
                <a:spcPct val="80000"/>
              </a:lnSpc>
            </a:pPr>
            <a:endParaRPr lang="en-US" altLang="en-US" sz="1700" dirty="0"/>
          </a:p>
          <a:p>
            <a:pPr>
              <a:lnSpc>
                <a:spcPct val="80000"/>
              </a:lnSpc>
            </a:pPr>
            <a:endParaRPr lang="en-US" altLang="en-US" sz="1700" dirty="0"/>
          </a:p>
          <a:p>
            <a:pPr>
              <a:lnSpc>
                <a:spcPct val="80000"/>
              </a:lnSpc>
            </a:pPr>
            <a:endParaRPr lang="en-US" altLang="en-US" sz="1700" dirty="0"/>
          </a:p>
          <a:p>
            <a:pPr>
              <a:lnSpc>
                <a:spcPct val="80000"/>
              </a:lnSpc>
            </a:pPr>
            <a:endParaRPr lang="en-US" altLang="en-US" sz="1700" dirty="0"/>
          </a:p>
          <a:p>
            <a:pPr>
              <a:lnSpc>
                <a:spcPct val="80000"/>
              </a:lnSpc>
            </a:pPr>
            <a:endParaRPr lang="en-US" altLang="en-US" sz="1700" dirty="0"/>
          </a:p>
          <a:p>
            <a:pPr>
              <a:lnSpc>
                <a:spcPct val="80000"/>
              </a:lnSpc>
            </a:pPr>
            <a:endParaRPr lang="en-US" altLang="en-US" sz="1700" dirty="0"/>
          </a:p>
          <a:p>
            <a:pPr>
              <a:lnSpc>
                <a:spcPct val="80000"/>
              </a:lnSpc>
            </a:pPr>
            <a:endParaRPr lang="en-US" altLang="en-US" sz="1700" dirty="0"/>
          </a:p>
          <a:p>
            <a:pPr>
              <a:lnSpc>
                <a:spcPct val="80000"/>
              </a:lnSpc>
            </a:pPr>
            <a:endParaRPr lang="en-US" altLang="en-US" sz="1700" dirty="0"/>
          </a:p>
          <a:p>
            <a:pPr>
              <a:lnSpc>
                <a:spcPct val="80000"/>
              </a:lnSpc>
            </a:pPr>
            <a:r>
              <a:rPr lang="en-US" altLang="en-US" sz="1700" dirty="0"/>
              <a:t>64-bit float – approximately 15 decimal digits of precision</a:t>
            </a:r>
          </a:p>
          <a:p>
            <a:pPr lvl="1">
              <a:lnSpc>
                <a:spcPct val="80000"/>
              </a:lnSpc>
            </a:pPr>
            <a:r>
              <a:rPr lang="en-US" altLang="en-US" sz="1400" dirty="0"/>
              <a:t>One bit is used for the sign of the mantissa/significand</a:t>
            </a:r>
          </a:p>
          <a:p>
            <a:pPr lvl="1">
              <a:lnSpc>
                <a:spcPct val="80000"/>
              </a:lnSpc>
            </a:pPr>
            <a:r>
              <a:rPr lang="en-US" altLang="en-US" sz="1400" dirty="0"/>
              <a:t>Eleven bits are used for the base 2 exponent in excess-1023</a:t>
            </a:r>
          </a:p>
          <a:p>
            <a:pPr lvl="2">
              <a:lnSpc>
                <a:spcPct val="80000"/>
              </a:lnSpc>
            </a:pPr>
            <a:r>
              <a:rPr lang="en-US" altLang="en-US" sz="1200" dirty="0"/>
              <a:t>The exponents of 0 and 2047 are special cases</a:t>
            </a:r>
          </a:p>
          <a:p>
            <a:pPr lvl="1">
              <a:lnSpc>
                <a:spcPct val="80000"/>
              </a:lnSpc>
            </a:pPr>
            <a:r>
              <a:rPr lang="en-US" altLang="en-US" sz="1400" dirty="0"/>
              <a:t>Fifty-two bits are used for the mantissa/significand normalized to 1.MMMMM… format</a:t>
            </a:r>
          </a:p>
          <a:p>
            <a:pPr>
              <a:lnSpc>
                <a:spcPct val="80000"/>
              </a:lnSpc>
            </a:pPr>
            <a:endParaRPr lang="en-US" altLang="en-US" sz="1700" dirty="0"/>
          </a:p>
        </p:txBody>
      </p:sp>
      <p:sp>
        <p:nvSpPr>
          <p:cNvPr id="32772" name="Footer Placeholder 4">
            <a:extLst>
              <a:ext uri="{FF2B5EF4-FFF2-40B4-BE49-F238E27FC236}">
                <a16:creationId xmlns:a16="http://schemas.microsoft.com/office/drawing/2014/main" id="{5E4CCB04-CCF4-A34E-8B36-E1D79755F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Data Representation</a:t>
            </a:r>
          </a:p>
        </p:txBody>
      </p:sp>
      <p:sp>
        <p:nvSpPr>
          <p:cNvPr id="32773" name="Slide Number Placeholder 5">
            <a:extLst>
              <a:ext uri="{FF2B5EF4-FFF2-40B4-BE49-F238E27FC236}">
                <a16:creationId xmlns:a16="http://schemas.microsoft.com/office/drawing/2014/main" id="{03CEC1A9-EED7-7246-AAFB-914DA2EF3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D82AB4C-BCF7-C14D-90F6-5FDCDDD4326A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000"/>
          </a:p>
        </p:txBody>
      </p:sp>
      <p:graphicFrame>
        <p:nvGraphicFramePr>
          <p:cNvPr id="7" name="Group 4">
            <a:extLst>
              <a:ext uri="{FF2B5EF4-FFF2-40B4-BE49-F238E27FC236}">
                <a16:creationId xmlns:a16="http://schemas.microsoft.com/office/drawing/2014/main" id="{855FFD21-FBE3-0C4C-ABFE-6D4B29304CE1}"/>
              </a:ext>
            </a:extLst>
          </p:cNvPr>
          <p:cNvGraphicFramePr>
            <a:graphicFrameLocks noGrp="1"/>
          </p:cNvGraphicFramePr>
          <p:nvPr/>
        </p:nvGraphicFramePr>
        <p:xfrm>
          <a:off x="2590800" y="3276600"/>
          <a:ext cx="4419600" cy="1858963"/>
        </p:xfrm>
        <a:graphic>
          <a:graphicData uri="http://schemas.openxmlformats.org/drawingml/2006/table">
            <a:tbl>
              <a:tblPr/>
              <a:tblGrid>
                <a:gridCol w="1181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6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Exponent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Mantissa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Value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4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0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charset="0"/>
                          <a:ea typeface="Arial Unicode MS" charset="0"/>
                        </a:rPr>
                        <a:t>±0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2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0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Not 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charset="0"/>
                          <a:ea typeface="Arial Unicode MS" charset="0"/>
                        </a:rPr>
                        <a:t>±2</a:t>
                      </a:r>
                      <a:r>
                        <a:rPr kumimoji="0" lang="en-US" altLang="en-US" sz="1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charset="0"/>
                          <a:ea typeface="Arial Unicode MS" charset="0"/>
                        </a:rPr>
                        <a:t>-126 </a:t>
                      </a: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charset="0"/>
                          <a:ea typeface="Arial Unicode MS" charset="0"/>
                        </a:rPr>
                        <a:t>x 0.M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1-254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Any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charset="0"/>
                          <a:ea typeface="Arial Unicode MS" charset="0"/>
                        </a:rPr>
                        <a:t>±2</a:t>
                      </a:r>
                      <a:r>
                        <a:rPr kumimoji="0" lang="en-US" altLang="en-US" sz="1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charset="0"/>
                          <a:ea typeface="Arial Unicode MS" charset="0"/>
                        </a:rPr>
                        <a:t>-127 </a:t>
                      </a: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charset="0"/>
                          <a:ea typeface="Arial Unicode MS" charset="0"/>
                        </a:rPr>
                        <a:t>x 1.M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9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255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charset="0"/>
                          <a:ea typeface="Arial Unicode MS" charset="0"/>
                        </a:rPr>
                        <a:t>±0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charset="0"/>
                          <a:ea typeface="Arial Unicode MS" charset="0"/>
                        </a:rPr>
                        <a:t>±</a:t>
                      </a: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charset="0"/>
                          <a:ea typeface="Arial Unicode MS" charset="0"/>
                          <a:sym typeface="Symbol" charset="2"/>
                        </a:rPr>
                        <a:t>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  <a:sym typeface="Symbol" charset="2"/>
                      </a:endParaRP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255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not 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special condition (NaN)</a:t>
                      </a: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>
            <a:extLst>
              <a:ext uri="{FF2B5EF4-FFF2-40B4-BE49-F238E27FC236}">
                <a16:creationId xmlns:a16="http://schemas.microsoft.com/office/drawing/2014/main" id="{2F39AC4E-D3C9-EB40-B665-D1B0B94F7F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Performance considerations</a:t>
            </a:r>
          </a:p>
        </p:txBody>
      </p:sp>
      <p:sp>
        <p:nvSpPr>
          <p:cNvPr id="33794" name="Content Placeholder 2" descr="Rectangle: Click to edit Master text styles&#13;&#10;Second level&#13;&#10;Third level&#13;&#10;Fourth level&#13;&#10;Fifth level">
            <a:extLst>
              <a:ext uri="{FF2B5EF4-FFF2-40B4-BE49-F238E27FC236}">
                <a16:creationId xmlns:a16="http://schemas.microsoft.com/office/drawing/2014/main" id="{6E5D82F3-CFA2-394C-94E8-188D8721016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990600"/>
            <a:ext cx="8001000" cy="5334000"/>
          </a:xfrm>
        </p:spPr>
        <p:txBody>
          <a:bodyPr/>
          <a:lstStyle/>
          <a:p>
            <a:r>
              <a:rPr lang="en-US" altLang="en-US" dirty="0"/>
              <a:t>Integers</a:t>
            </a:r>
          </a:p>
          <a:p>
            <a:pPr lvl="1"/>
            <a:r>
              <a:rPr lang="en-US" altLang="en-US" dirty="0"/>
              <a:t>Operations are easier for the computer</a:t>
            </a:r>
          </a:p>
          <a:p>
            <a:pPr lvl="1"/>
            <a:r>
              <a:rPr lang="en-US" altLang="en-US" dirty="0"/>
              <a:t>Storage efficient – various sizes</a:t>
            </a:r>
          </a:p>
          <a:p>
            <a:pPr lvl="1"/>
            <a:r>
              <a:rPr lang="en-US" altLang="en-US" dirty="0"/>
              <a:t>Potential for greater precision and accuracy</a:t>
            </a:r>
          </a:p>
          <a:p>
            <a:pPr lvl="1"/>
            <a:r>
              <a:rPr lang="en-US" altLang="en-US" dirty="0"/>
              <a:t>Fast</a:t>
            </a:r>
          </a:p>
          <a:p>
            <a:r>
              <a:rPr lang="en-US" altLang="en-US" dirty="0"/>
              <a:t>Floating point</a:t>
            </a:r>
          </a:p>
          <a:p>
            <a:pPr lvl="1"/>
            <a:r>
              <a:rPr lang="en-US" altLang="en-US" dirty="0"/>
              <a:t>Allow for a fractional part</a:t>
            </a:r>
          </a:p>
          <a:p>
            <a:pPr lvl="1"/>
            <a:r>
              <a:rPr lang="en-US" altLang="en-US" dirty="0"/>
              <a:t>Wide range of values</a:t>
            </a:r>
          </a:p>
          <a:p>
            <a:pPr lvl="1"/>
            <a:r>
              <a:rPr lang="en-US" altLang="en-US" dirty="0"/>
              <a:t>Select smallest size sufficient for task</a:t>
            </a:r>
          </a:p>
          <a:p>
            <a:r>
              <a:rPr lang="en-US" altLang="en-US" dirty="0"/>
              <a:t>BCD</a:t>
            </a:r>
          </a:p>
          <a:p>
            <a:pPr lvl="1"/>
            <a:r>
              <a:rPr lang="en-US" altLang="en-US" dirty="0"/>
              <a:t>Useful for non-integer values when accuracy outweighs performance</a:t>
            </a:r>
          </a:p>
        </p:txBody>
      </p:sp>
      <p:sp>
        <p:nvSpPr>
          <p:cNvPr id="33796" name="Footer Placeholder 4">
            <a:extLst>
              <a:ext uri="{FF2B5EF4-FFF2-40B4-BE49-F238E27FC236}">
                <a16:creationId xmlns:a16="http://schemas.microsoft.com/office/drawing/2014/main" id="{3A705064-B4E0-1C49-8E88-05C8F4807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Data Representation</a:t>
            </a:r>
          </a:p>
        </p:txBody>
      </p:sp>
      <p:sp>
        <p:nvSpPr>
          <p:cNvPr id="33797" name="Slide Number Placeholder 5">
            <a:extLst>
              <a:ext uri="{FF2B5EF4-FFF2-40B4-BE49-F238E27FC236}">
                <a16:creationId xmlns:a16="http://schemas.microsoft.com/office/drawing/2014/main" id="{18DA6E03-12A8-FF43-8E11-49BC2B2E9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E7DDBBC-6FDB-B642-9B64-B4289F0A6376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0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Date Placeholder 3">
            <a:extLst>
              <a:ext uri="{FF2B5EF4-FFF2-40B4-BE49-F238E27FC236}">
                <a16:creationId xmlns:a16="http://schemas.microsoft.com/office/drawing/2014/main" id="{0491A169-13F6-284B-9741-33ABD1130F5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2D11E96-0F8F-F843-9CB6-BDA415C7E184}" type="datetime1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3/23/23</a:t>
            </a:fld>
            <a:endParaRPr lang="en-US" altLang="en-US" sz="1000"/>
          </a:p>
        </p:txBody>
      </p:sp>
      <p:sp>
        <p:nvSpPr>
          <p:cNvPr id="14338" name="Footer Placeholder 4">
            <a:extLst>
              <a:ext uri="{FF2B5EF4-FFF2-40B4-BE49-F238E27FC236}">
                <a16:creationId xmlns:a16="http://schemas.microsoft.com/office/drawing/2014/main" id="{6F4907C1-F5C6-3247-8AAB-2C2C83423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IT520 Data Formats</a:t>
            </a:r>
          </a:p>
        </p:txBody>
      </p:sp>
      <p:sp>
        <p:nvSpPr>
          <p:cNvPr id="14339" name="Slide Number Placeholder 5">
            <a:extLst>
              <a:ext uri="{FF2B5EF4-FFF2-40B4-BE49-F238E27FC236}">
                <a16:creationId xmlns:a16="http://schemas.microsoft.com/office/drawing/2014/main" id="{A7822053-44C7-EA41-AFA2-CBD2755FD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B5B7526-2CA9-DF41-AD87-24CC9B539992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000"/>
          </a:p>
        </p:txBody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F64894C4-92AD-2141-ACBF-4D215EC75E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importance of data</a:t>
            </a:r>
          </a:p>
        </p:txBody>
      </p:sp>
      <p:sp>
        <p:nvSpPr>
          <p:cNvPr id="14341" name="Rectangle 3" descr="Rectangle: Click to edit Master text styles&#13;&#10;Second level&#13;&#10;Third level&#13;&#10;Fourth level&#13;&#10;Fifth level">
            <a:extLst>
              <a:ext uri="{FF2B5EF4-FFF2-40B4-BE49-F238E27FC236}">
                <a16:creationId xmlns:a16="http://schemas.microsoft.com/office/drawing/2014/main" id="{D4D3DFDF-9A8A-6E45-A875-405635012F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600" dirty="0"/>
              <a:t>Storing and processing data is all computers do</a:t>
            </a:r>
          </a:p>
          <a:p>
            <a:pPr lvl="1" eaLnBrk="1" hangingPunct="1"/>
            <a:r>
              <a:rPr lang="en-US" altLang="en-US" sz="2200" dirty="0"/>
              <a:t>All data is ultimately </a:t>
            </a:r>
            <a:r>
              <a:rPr lang="en-US" altLang="en-US" sz="2200" b="1" i="1" dirty="0"/>
              <a:t>binary</a:t>
            </a:r>
          </a:p>
          <a:p>
            <a:pPr lvl="1" eaLnBrk="1" hangingPunct="1"/>
            <a:r>
              <a:rPr lang="en-US" altLang="en-US" sz="2200" b="1" i="1" dirty="0"/>
              <a:t>Multimedia</a:t>
            </a:r>
            <a:r>
              <a:rPr lang="en-US" altLang="en-US" sz="2200" dirty="0"/>
              <a:t>, to the user’s perspective</a:t>
            </a:r>
          </a:p>
          <a:p>
            <a:pPr lvl="2" eaLnBrk="1" hangingPunct="1"/>
            <a:r>
              <a:rPr lang="en-US" altLang="en-US" sz="1900" dirty="0"/>
              <a:t>Numbers, text, images, sounds, videos, etc.</a:t>
            </a:r>
          </a:p>
          <a:p>
            <a:pPr eaLnBrk="1" hangingPunct="1"/>
            <a:r>
              <a:rPr lang="en-US" altLang="en-US" sz="2600" dirty="0"/>
              <a:t>All data originates in the computer system’s </a:t>
            </a:r>
            <a:r>
              <a:rPr lang="en-US" altLang="en-US" sz="2600" b="1" i="1" dirty="0"/>
              <a:t>environment</a:t>
            </a:r>
          </a:p>
          <a:p>
            <a:pPr lvl="1" eaLnBrk="1" hangingPunct="1"/>
            <a:r>
              <a:rPr lang="en-US" altLang="en-US" sz="2200" dirty="0"/>
              <a:t>Brought in via an </a:t>
            </a:r>
            <a:r>
              <a:rPr lang="en-US" altLang="en-US" sz="2200" b="1" i="1" dirty="0"/>
              <a:t>interface</a:t>
            </a:r>
            <a:r>
              <a:rPr lang="en-US" altLang="en-US" sz="2200" dirty="0"/>
              <a:t> (keyboard, microphone, scanner, etc.) and converted to binary form</a:t>
            </a:r>
          </a:p>
          <a:p>
            <a:pPr lvl="1" eaLnBrk="1" hangingPunct="1"/>
            <a:r>
              <a:rPr lang="en-US" altLang="en-US" sz="2200" dirty="0"/>
              <a:t>Environment is </a:t>
            </a:r>
            <a:r>
              <a:rPr lang="en-US" altLang="en-US" sz="2200" b="1" i="1" dirty="0"/>
              <a:t>continuous</a:t>
            </a:r>
            <a:r>
              <a:rPr lang="en-US" altLang="en-US" sz="2200" dirty="0"/>
              <a:t> and </a:t>
            </a:r>
            <a:r>
              <a:rPr lang="en-US" altLang="en-US" sz="2200" b="1" i="1" dirty="0"/>
              <a:t>infinite</a:t>
            </a:r>
            <a:r>
              <a:rPr lang="en-US" altLang="en-US" sz="2200" dirty="0"/>
              <a:t> (</a:t>
            </a:r>
            <a:r>
              <a:rPr lang="en-US" altLang="en-US" sz="2200" b="1" i="1" dirty="0"/>
              <a:t>analog</a:t>
            </a:r>
            <a:r>
              <a:rPr lang="en-US" altLang="en-US" sz="2200" dirty="0"/>
              <a:t>)</a:t>
            </a:r>
          </a:p>
          <a:p>
            <a:pPr lvl="1" eaLnBrk="1" hangingPunct="1"/>
            <a:r>
              <a:rPr lang="en-US" altLang="en-US" sz="2200" dirty="0"/>
              <a:t>Computer system is </a:t>
            </a:r>
            <a:r>
              <a:rPr lang="en-US" altLang="en-US" sz="2200" b="1" i="1" dirty="0"/>
              <a:t>discrete</a:t>
            </a:r>
            <a:r>
              <a:rPr lang="en-US" altLang="en-US" sz="2200" dirty="0"/>
              <a:t> and </a:t>
            </a:r>
            <a:r>
              <a:rPr lang="en-US" altLang="en-US" sz="2200" b="1" i="1" dirty="0"/>
              <a:t>finite</a:t>
            </a:r>
            <a:r>
              <a:rPr lang="en-US" altLang="en-US" sz="2200" dirty="0"/>
              <a:t> (</a:t>
            </a:r>
            <a:r>
              <a:rPr lang="en-US" altLang="en-US" sz="2200" b="1" i="1" dirty="0"/>
              <a:t>digital</a:t>
            </a:r>
            <a:r>
              <a:rPr lang="en-US" altLang="en-US" sz="2200" dirty="0"/>
              <a:t>)</a:t>
            </a:r>
          </a:p>
          <a:p>
            <a:pPr lvl="2" eaLnBrk="1" hangingPunct="1"/>
            <a:r>
              <a:rPr lang="en-US" altLang="en-US" sz="1900" dirty="0"/>
              <a:t>Often impossible to represent the true reality of the environment</a:t>
            </a:r>
          </a:p>
          <a:p>
            <a:pPr lvl="2" eaLnBrk="1" hangingPunct="1"/>
            <a:r>
              <a:rPr lang="en-US" altLang="en-US" sz="1900" dirty="0"/>
              <a:t>Typically settle for </a:t>
            </a:r>
            <a:r>
              <a:rPr lang="en-US" altLang="en-US" sz="1900" b="1" i="1" dirty="0"/>
              <a:t>approximations</a:t>
            </a:r>
            <a:r>
              <a:rPr lang="en-US" altLang="en-US" sz="1900" dirty="0"/>
              <a:t> of that reality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>
            <a:extLst>
              <a:ext uri="{FF2B5EF4-FFF2-40B4-BE49-F238E27FC236}">
                <a16:creationId xmlns:a16="http://schemas.microsoft.com/office/drawing/2014/main" id="{A24D304D-37ED-4C47-9545-4839610897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Binary-coded decimal (BCD)</a:t>
            </a:r>
          </a:p>
        </p:txBody>
      </p:sp>
      <p:sp>
        <p:nvSpPr>
          <p:cNvPr id="17410" name="Content Placeholder 2" descr="Rectangle: Click to edit Master text styles&#13;&#10;Second level&#13;&#10;Third level&#13;&#10;Fourth level&#13;&#10;Fifth level">
            <a:extLst>
              <a:ext uri="{FF2B5EF4-FFF2-40B4-BE49-F238E27FC236}">
                <a16:creationId xmlns:a16="http://schemas.microsoft.com/office/drawing/2014/main" id="{7364901C-70E9-684B-9E4E-4E4725DDC8C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Uses 4-bits per decimal digit</a:t>
            </a:r>
          </a:p>
          <a:p>
            <a:pPr lvl="1"/>
            <a:r>
              <a:rPr lang="en-US" altLang="en-US" sz="2000" dirty="0"/>
              <a:t>This leaves 6 unused patterns – can be used for signs, etc.</a:t>
            </a:r>
          </a:p>
          <a:p>
            <a:pPr lvl="1"/>
            <a:r>
              <a:rPr lang="en-US" altLang="en-US" sz="2000" dirty="0"/>
              <a:t>Less space efficient, more computationally complex</a:t>
            </a:r>
          </a:p>
          <a:p>
            <a:pPr lvl="1"/>
            <a:r>
              <a:rPr lang="en-US" altLang="en-US" sz="2000" dirty="0"/>
              <a:t>Simpler to convert from text – favors I/O over calculation</a:t>
            </a:r>
          </a:p>
          <a:p>
            <a:pPr lvl="1"/>
            <a:r>
              <a:rPr lang="en-US" altLang="en-US" sz="2000" dirty="0"/>
              <a:t>Can be used with a </a:t>
            </a:r>
            <a:r>
              <a:rPr lang="en-US" altLang="en-US" sz="2000" b="1" i="1" dirty="0"/>
              <a:t>floating decimal</a:t>
            </a:r>
          </a:p>
          <a:p>
            <a:pPr lvl="1"/>
            <a:r>
              <a:rPr lang="en-US" altLang="en-US" sz="2000" dirty="0"/>
              <a:t>Can also be used with a </a:t>
            </a:r>
            <a:r>
              <a:rPr lang="en-US" altLang="en-US" sz="2000" b="1" i="1" dirty="0"/>
              <a:t>fixed decimal</a:t>
            </a:r>
          </a:p>
          <a:p>
            <a:pPr lvl="2"/>
            <a:r>
              <a:rPr lang="en-US" altLang="en-US" sz="1600" dirty="0"/>
              <a:t>Common for financial applications</a:t>
            </a:r>
          </a:p>
        </p:txBody>
      </p:sp>
      <p:sp>
        <p:nvSpPr>
          <p:cNvPr id="17412" name="Footer Placeholder 4">
            <a:extLst>
              <a:ext uri="{FF2B5EF4-FFF2-40B4-BE49-F238E27FC236}">
                <a16:creationId xmlns:a16="http://schemas.microsoft.com/office/drawing/2014/main" id="{D468A973-0ACB-A34F-86A9-09C6FCF71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Data Representation</a:t>
            </a:r>
          </a:p>
        </p:txBody>
      </p:sp>
      <p:sp>
        <p:nvSpPr>
          <p:cNvPr id="17413" name="Slide Number Placeholder 5">
            <a:extLst>
              <a:ext uri="{FF2B5EF4-FFF2-40B4-BE49-F238E27FC236}">
                <a16:creationId xmlns:a16="http://schemas.microsoft.com/office/drawing/2014/main" id="{82FE6843-7E25-A945-92E7-A26014DAE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26AC9C4-20C7-E543-A725-F73A2BCDDE03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00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1F46808-96C2-124E-B29A-3CDE4BAA41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0349728"/>
              </p:ext>
            </p:extLst>
          </p:nvPr>
        </p:nvGraphicFramePr>
        <p:xfrm>
          <a:off x="6553200" y="2743200"/>
          <a:ext cx="2209800" cy="335758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9804">
                <a:tc>
                  <a:txBody>
                    <a:bodyPr/>
                    <a:lstStyle/>
                    <a:p>
                      <a:r>
                        <a:rPr lang="en-US" sz="1400" dirty="0"/>
                        <a:t>Dec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BCD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ASCII</a:t>
                      </a:r>
                    </a:p>
                  </a:txBody>
                  <a:tcPr marT="45709" marB="4570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776">
                <a:tc>
                  <a:txBody>
                    <a:bodyPr/>
                    <a:lstStyle/>
                    <a:p>
                      <a:r>
                        <a:rPr lang="en-US" sz="1400" dirty="0"/>
                        <a:t>0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0000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0011</a:t>
                      </a:r>
                      <a:r>
                        <a:rPr lang="en-US" sz="1400" dirty="0"/>
                        <a:t>0000</a:t>
                      </a:r>
                    </a:p>
                  </a:txBody>
                  <a:tcPr marT="45709" marB="4570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776"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0001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0011</a:t>
                      </a:r>
                      <a:r>
                        <a:rPr lang="en-US" sz="1400" dirty="0"/>
                        <a:t>0001</a:t>
                      </a:r>
                    </a:p>
                  </a:txBody>
                  <a:tcPr marT="45709" marB="4570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776"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0010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0011</a:t>
                      </a:r>
                      <a:r>
                        <a:rPr lang="en-US" sz="1400" dirty="0"/>
                        <a:t>0010</a:t>
                      </a:r>
                    </a:p>
                  </a:txBody>
                  <a:tcPr marT="45709" marB="4570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776"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0011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0011</a:t>
                      </a:r>
                      <a:r>
                        <a:rPr lang="en-US" sz="1400" dirty="0"/>
                        <a:t>0011</a:t>
                      </a:r>
                    </a:p>
                  </a:txBody>
                  <a:tcPr marT="45709" marB="4570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776">
                <a:tc>
                  <a:txBody>
                    <a:bodyPr/>
                    <a:lstStyle/>
                    <a:p>
                      <a:r>
                        <a:rPr lang="en-US" sz="1400" dirty="0"/>
                        <a:t>4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0100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0011</a:t>
                      </a:r>
                      <a:r>
                        <a:rPr lang="en-US" sz="1400" dirty="0"/>
                        <a:t>0100</a:t>
                      </a:r>
                    </a:p>
                  </a:txBody>
                  <a:tcPr marT="45709" marB="4570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776">
                <a:tc>
                  <a:txBody>
                    <a:bodyPr/>
                    <a:lstStyle/>
                    <a:p>
                      <a:r>
                        <a:rPr lang="en-US" sz="1400" dirty="0"/>
                        <a:t>5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0101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0011</a:t>
                      </a:r>
                      <a:r>
                        <a:rPr lang="en-US" sz="1400" dirty="0"/>
                        <a:t>0101</a:t>
                      </a:r>
                    </a:p>
                  </a:txBody>
                  <a:tcPr marT="45709" marB="4570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776">
                <a:tc>
                  <a:txBody>
                    <a:bodyPr/>
                    <a:lstStyle/>
                    <a:p>
                      <a:r>
                        <a:rPr lang="en-US" sz="1400" dirty="0"/>
                        <a:t>6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0110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0011</a:t>
                      </a:r>
                      <a:r>
                        <a:rPr lang="en-US" sz="1400" dirty="0"/>
                        <a:t>0110</a:t>
                      </a:r>
                    </a:p>
                  </a:txBody>
                  <a:tcPr marT="45709" marB="45709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776">
                <a:tc>
                  <a:txBody>
                    <a:bodyPr/>
                    <a:lstStyle/>
                    <a:p>
                      <a:r>
                        <a:rPr lang="en-US" sz="1400" dirty="0"/>
                        <a:t>7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0111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0011</a:t>
                      </a:r>
                      <a:r>
                        <a:rPr lang="en-US" sz="1400" dirty="0"/>
                        <a:t>0111</a:t>
                      </a:r>
                    </a:p>
                  </a:txBody>
                  <a:tcPr marT="45709" marB="45709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776">
                <a:tc>
                  <a:txBody>
                    <a:bodyPr/>
                    <a:lstStyle/>
                    <a:p>
                      <a:r>
                        <a:rPr lang="en-US" sz="1400" dirty="0"/>
                        <a:t>8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1000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0011</a:t>
                      </a:r>
                      <a:r>
                        <a:rPr lang="en-US" sz="1400" dirty="0">
                          <a:solidFill>
                            <a:schemeClr val="dk1"/>
                          </a:solidFill>
                        </a:rPr>
                        <a:t>1000</a:t>
                      </a:r>
                      <a:endParaRPr lang="en-US" sz="1400" dirty="0"/>
                    </a:p>
                  </a:txBody>
                  <a:tcPr marT="45709" marB="45709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776">
                <a:tc>
                  <a:txBody>
                    <a:bodyPr/>
                    <a:lstStyle/>
                    <a:p>
                      <a:r>
                        <a:rPr lang="en-US" sz="1400" dirty="0"/>
                        <a:t>9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1001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0011</a:t>
                      </a:r>
                      <a:r>
                        <a:rPr lang="en-US" sz="1400" dirty="0">
                          <a:solidFill>
                            <a:schemeClr val="dk1"/>
                          </a:solidFill>
                        </a:rPr>
                        <a:t>1001</a:t>
                      </a:r>
                      <a:endParaRPr lang="en-US" sz="1400" dirty="0"/>
                    </a:p>
                  </a:txBody>
                  <a:tcPr marT="45709" marB="45709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7A6A839-36B2-1544-A8AA-FB087813CB26}"/>
              </a:ext>
            </a:extLst>
          </p:cNvPr>
          <p:cNvGraphicFramePr>
            <a:graphicFrameLocks noGrp="1"/>
          </p:cNvGraphicFramePr>
          <p:nvPr/>
        </p:nvGraphicFramePr>
        <p:xfrm>
          <a:off x="1752600" y="3733800"/>
          <a:ext cx="3657600" cy="1524000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MS PGothic" charset="-128"/>
                        </a:rPr>
                        <a:t>Bits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3A7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MS PGothic" charset="-128"/>
                        </a:rPr>
                        <a:t>Range in BCD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3A7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MS PGothic" charset="-128"/>
                        </a:rPr>
                        <a:t>Range in binary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3A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Tahoma" charset="0"/>
                          <a:ea typeface="MS PGothic" charset="-128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D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Tahoma" charset="0"/>
                          <a:ea typeface="MS PGothic" charset="-128"/>
                        </a:rPr>
                        <a:t>0-99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D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Tahoma" charset="0"/>
                          <a:ea typeface="MS PGothic" charset="-128"/>
                        </a:rPr>
                        <a:t>0-255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Tahoma" charset="0"/>
                          <a:ea typeface="MS PGothic" charset="-128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Tahoma" charset="0"/>
                          <a:ea typeface="MS PGothic" charset="-128"/>
                        </a:rPr>
                        <a:t>0-9,999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Tahoma" charset="0"/>
                          <a:ea typeface="MS PGothic" charset="-128"/>
                        </a:rPr>
                        <a:t>0-65,535</a:t>
                      </a: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40458C"/>
                        </a:solidFill>
                        <a:effectLst/>
                        <a:latin typeface="Tahoma" charset="0"/>
                        <a:ea typeface="MS PGothic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Tahoma" charset="0"/>
                          <a:ea typeface="MS PGothic" charset="-128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D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Tahoma" charset="0"/>
                          <a:ea typeface="MS PGothic" charset="-128"/>
                        </a:rPr>
                        <a:t>0-999,999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D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Tahoma" charset="0"/>
                          <a:ea typeface="MS PGothic" charset="-128"/>
                        </a:rPr>
                        <a:t>0-16,777,215</a:t>
                      </a:r>
                      <a:endParaRPr kumimoji="0" lang="en-US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40458C"/>
                        </a:solidFill>
                        <a:effectLst/>
                        <a:latin typeface="Tahoma" charset="0"/>
                        <a:ea typeface="MS PGothic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Tahoma" charset="0"/>
                          <a:ea typeface="MS PGothic" charset="-128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Tahoma" charset="0"/>
                          <a:ea typeface="MS PGothic" charset="-128"/>
                        </a:rPr>
                        <a:t>0-99,999,999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40458C"/>
                          </a:solidFill>
                          <a:effectLst/>
                          <a:latin typeface="Tahoma" charset="0"/>
                          <a:ea typeface="MS PGothic" charset="-128"/>
                        </a:rPr>
                        <a:t>0-4,294,967,295</a:t>
                      </a:r>
                      <a:endParaRPr kumimoji="0" lang="en-US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40458C"/>
                        </a:solidFill>
                        <a:effectLst/>
                        <a:latin typeface="Tahoma" charset="0"/>
                        <a:ea typeface="MS PGothic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>
            <a:extLst>
              <a:ext uri="{FF2B5EF4-FFF2-40B4-BE49-F238E27FC236}">
                <a16:creationId xmlns:a16="http://schemas.microsoft.com/office/drawing/2014/main" id="{FD7CC269-5C95-F449-B75D-3E8BBB16E6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Considering data formats</a:t>
            </a:r>
          </a:p>
        </p:txBody>
      </p:sp>
      <p:sp>
        <p:nvSpPr>
          <p:cNvPr id="3" name="Content Placeholder 2" descr="Rectangle: Click to edit Master text styles&#13;&#10;Second level&#13;&#10;Third level&#13;&#10;Fourth level&#13;&#10;Fifth level">
            <a:extLst>
              <a:ext uri="{FF2B5EF4-FFF2-40B4-BE49-F238E27FC236}">
                <a16:creationId xmlns:a16="http://schemas.microsoft.com/office/drawing/2014/main" id="{0AD146EB-3223-014B-9FF9-918E70C00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en-US" dirty="0">
                <a:ea typeface="+mn-ea"/>
              </a:rPr>
              <a:t>Many different ways to represent data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>
                <a:ea typeface="ＭＳ Ｐゴシック" charset="0"/>
              </a:rPr>
              <a:t>Methods vary with complexity of original and type of processing intended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>
                <a:ea typeface="ＭＳ Ｐゴシック" charset="0"/>
              </a:rPr>
              <a:t>Some methods intended to be </a:t>
            </a:r>
            <a:r>
              <a:rPr lang="en-US" b="1" i="1" dirty="0">
                <a:ea typeface="ＭＳ Ｐゴシック" charset="0"/>
              </a:rPr>
              <a:t>transient</a:t>
            </a:r>
            <a:r>
              <a:rPr lang="en-US" dirty="0">
                <a:ea typeface="ＭＳ Ｐゴシック" charset="0"/>
              </a:rPr>
              <a:t>, others more </a:t>
            </a:r>
            <a:r>
              <a:rPr lang="en-US" b="1" i="1" dirty="0">
                <a:ea typeface="ＭＳ Ｐゴシック" charset="0"/>
              </a:rPr>
              <a:t>permanent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>
                <a:ea typeface="ＭＳ Ｐゴシック" charset="0"/>
              </a:rPr>
              <a:t>Some methods meant for </a:t>
            </a:r>
            <a:r>
              <a:rPr lang="en-US" b="1" i="1" dirty="0">
                <a:ea typeface="ＭＳ Ｐゴシック" charset="0"/>
              </a:rPr>
              <a:t>local use</a:t>
            </a:r>
            <a:r>
              <a:rPr lang="en-US" dirty="0">
                <a:ea typeface="ＭＳ Ｐゴシック" charset="0"/>
              </a:rPr>
              <a:t>, others for </a:t>
            </a:r>
            <a:r>
              <a:rPr lang="en-US" b="1" i="1" dirty="0">
                <a:ea typeface="ＭＳ Ｐゴシック" charset="0"/>
              </a:rPr>
              <a:t>transmission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>
                <a:ea typeface="ＭＳ Ｐゴシック" charset="0"/>
              </a:rPr>
              <a:t>Some provide closer approximations to original</a:t>
            </a:r>
          </a:p>
          <a:p>
            <a:pPr lvl="2">
              <a:lnSpc>
                <a:spcPct val="120000"/>
              </a:lnSpc>
              <a:defRPr/>
            </a:pPr>
            <a:r>
              <a:rPr lang="en-US" dirty="0">
                <a:ea typeface="ＭＳ Ｐゴシック" charset="0"/>
              </a:rPr>
              <a:t>Require more storage</a:t>
            </a:r>
          </a:p>
          <a:p>
            <a:pPr lvl="2">
              <a:lnSpc>
                <a:spcPct val="120000"/>
              </a:lnSpc>
              <a:defRPr/>
            </a:pPr>
            <a:r>
              <a:rPr lang="en-US" b="1" i="1" dirty="0">
                <a:ea typeface="ＭＳ Ｐゴシック" charset="0"/>
              </a:rPr>
              <a:t>Data compression </a:t>
            </a:r>
            <a:r>
              <a:rPr lang="en-US" dirty="0">
                <a:ea typeface="ＭＳ Ｐゴシック" charset="0"/>
              </a:rPr>
              <a:t>can reduce storage requirements</a:t>
            </a:r>
          </a:p>
          <a:p>
            <a:pPr>
              <a:lnSpc>
                <a:spcPct val="120000"/>
              </a:lnSpc>
              <a:defRPr/>
            </a:pPr>
            <a:r>
              <a:rPr lang="en-US" dirty="0">
                <a:ea typeface="+mn-ea"/>
              </a:rPr>
              <a:t>Once in binary form, data can be stored indefinitely and transmitted repeatedly</a:t>
            </a:r>
          </a:p>
          <a:p>
            <a:pPr lvl="1">
              <a:lnSpc>
                <a:spcPct val="120000"/>
              </a:lnSpc>
              <a:defRPr/>
            </a:pPr>
            <a:r>
              <a:rPr lang="en-US" b="1" i="1" dirty="0">
                <a:ea typeface="ＭＳ Ｐゴシック" charset="0"/>
              </a:rPr>
              <a:t>Metadata</a:t>
            </a:r>
            <a:r>
              <a:rPr lang="en-US" dirty="0">
                <a:ea typeface="ＭＳ Ｐゴシック" charset="0"/>
              </a:rPr>
              <a:t> is often added to enhance compatibility</a:t>
            </a:r>
          </a:p>
          <a:p>
            <a:pPr>
              <a:lnSpc>
                <a:spcPct val="120000"/>
              </a:lnSpc>
              <a:defRPr/>
            </a:pPr>
            <a:r>
              <a:rPr lang="en-US" dirty="0">
                <a:ea typeface="+mn-ea"/>
              </a:rPr>
              <a:t>Each program is free to decide how best to represent its data</a:t>
            </a:r>
          </a:p>
          <a:p>
            <a:pPr lvl="1">
              <a:lnSpc>
                <a:spcPct val="120000"/>
              </a:lnSpc>
              <a:defRPr/>
            </a:pPr>
            <a:r>
              <a:rPr lang="en-US" b="1" i="1" dirty="0">
                <a:ea typeface="ＭＳ Ｐゴシック" charset="0"/>
              </a:rPr>
              <a:t>Open formats</a:t>
            </a:r>
          </a:p>
          <a:p>
            <a:pPr lvl="1">
              <a:lnSpc>
                <a:spcPct val="120000"/>
              </a:lnSpc>
              <a:defRPr/>
            </a:pPr>
            <a:r>
              <a:rPr lang="en-US" b="1" i="1" dirty="0">
                <a:ea typeface="ＭＳ Ｐゴシック" charset="0"/>
              </a:rPr>
              <a:t>Proprietary formats</a:t>
            </a:r>
          </a:p>
          <a:p>
            <a:pPr lvl="2">
              <a:lnSpc>
                <a:spcPct val="120000"/>
              </a:lnSpc>
              <a:defRPr/>
            </a:pPr>
            <a:r>
              <a:rPr lang="en-US" dirty="0">
                <a:ea typeface="ＭＳ Ｐゴシック" charset="0"/>
              </a:rPr>
              <a:t>Import and export</a:t>
            </a:r>
          </a:p>
        </p:txBody>
      </p:sp>
      <p:sp>
        <p:nvSpPr>
          <p:cNvPr id="16387" name="Date Placeholder 3">
            <a:extLst>
              <a:ext uri="{FF2B5EF4-FFF2-40B4-BE49-F238E27FC236}">
                <a16:creationId xmlns:a16="http://schemas.microsoft.com/office/drawing/2014/main" id="{4BF0B5DC-9E6E-224B-8658-404BB0F3017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FE96C15-5AA5-FB40-8140-699E39D8507E}" type="datetime1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3/23/23</a:t>
            </a:fld>
            <a:endParaRPr lang="en-US" altLang="en-US" sz="1000"/>
          </a:p>
        </p:txBody>
      </p:sp>
      <p:sp>
        <p:nvSpPr>
          <p:cNvPr id="16388" name="Footer Placeholder 4">
            <a:extLst>
              <a:ext uri="{FF2B5EF4-FFF2-40B4-BE49-F238E27FC236}">
                <a16:creationId xmlns:a16="http://schemas.microsoft.com/office/drawing/2014/main" id="{4E0781D5-8885-D347-99AF-6CCA5FF99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IT520 Data Formats</a:t>
            </a:r>
          </a:p>
        </p:txBody>
      </p:sp>
      <p:sp>
        <p:nvSpPr>
          <p:cNvPr id="16389" name="Slide Number Placeholder 5">
            <a:extLst>
              <a:ext uri="{FF2B5EF4-FFF2-40B4-BE49-F238E27FC236}">
                <a16:creationId xmlns:a16="http://schemas.microsoft.com/office/drawing/2014/main" id="{8465CFA2-6339-B941-95A5-AAEEC920A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E38E40C-8A96-A14C-B8DB-E759896A2D36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0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>
            <a:extLst>
              <a:ext uri="{FF2B5EF4-FFF2-40B4-BE49-F238E27FC236}">
                <a16:creationId xmlns:a16="http://schemas.microsoft.com/office/drawing/2014/main" id="{2717459C-0A45-DB48-8874-0FC299FEB0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Alphanumeric character data</a:t>
            </a:r>
          </a:p>
        </p:txBody>
      </p:sp>
      <p:sp>
        <p:nvSpPr>
          <p:cNvPr id="17410" name="Content Placeholder 2" descr="Rectangle: Click to edit Master text styles&#13;&#10;Second level&#13;&#10;Third level&#13;&#10;Fourth level&#13;&#10;Fifth level">
            <a:extLst>
              <a:ext uri="{FF2B5EF4-FFF2-40B4-BE49-F238E27FC236}">
                <a16:creationId xmlns:a16="http://schemas.microsoft.com/office/drawing/2014/main" id="{0187EF1C-30C2-8B48-A6CF-79E08C12B7E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Text – letters, digits, punctuation, special characters, </a:t>
            </a:r>
            <a:r>
              <a:rPr lang="en-US" altLang="en-US" b="1" i="1" dirty="0"/>
              <a:t>control characters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Each character gets mapped to a unique pattern of bits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Many such </a:t>
            </a:r>
            <a:r>
              <a:rPr lang="en-US" altLang="en-US" b="1" i="1" dirty="0"/>
              <a:t>mappings</a:t>
            </a:r>
            <a:r>
              <a:rPr lang="en-US" altLang="en-US" dirty="0"/>
              <a:t> are possible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Choice is arbitrary as long as writer and reader agree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Standardized mappings/</a:t>
            </a:r>
            <a:r>
              <a:rPr lang="en-US" altLang="en-US" b="1" i="1" dirty="0"/>
              <a:t>encodings</a:t>
            </a:r>
            <a:r>
              <a:rPr lang="en-US" altLang="en-US" dirty="0"/>
              <a:t> (</a:t>
            </a:r>
            <a:r>
              <a:rPr lang="en-US" altLang="en-US" b="1" i="1" dirty="0"/>
              <a:t>character sets</a:t>
            </a:r>
            <a:r>
              <a:rPr lang="en-US" altLang="en-US" dirty="0"/>
              <a:t>) are preferable</a:t>
            </a:r>
          </a:p>
          <a:p>
            <a:pPr lvl="3">
              <a:lnSpc>
                <a:spcPct val="90000"/>
              </a:lnSpc>
            </a:pPr>
            <a:r>
              <a:rPr lang="en-US" altLang="en-US" b="1" i="1" dirty="0"/>
              <a:t>ASCII</a:t>
            </a:r>
            <a:r>
              <a:rPr lang="en-US" altLang="en-US" dirty="0"/>
              <a:t> – 7-bit (128 chars) – ANSI</a:t>
            </a:r>
          </a:p>
          <a:p>
            <a:pPr lvl="3">
              <a:lnSpc>
                <a:spcPct val="90000"/>
              </a:lnSpc>
            </a:pPr>
            <a:r>
              <a:rPr lang="en-US" altLang="en-US" b="1" i="1" dirty="0"/>
              <a:t>Latin-1 Extended ASCII </a:t>
            </a:r>
            <a:r>
              <a:rPr lang="en-US" altLang="en-US" dirty="0"/>
              <a:t>– 8-bit (256 chars) – ISO</a:t>
            </a:r>
          </a:p>
          <a:p>
            <a:pPr lvl="3">
              <a:lnSpc>
                <a:spcPct val="90000"/>
              </a:lnSpc>
            </a:pPr>
            <a:r>
              <a:rPr lang="en-US" altLang="en-US" b="1" i="1" dirty="0"/>
              <a:t>EBCDIC</a:t>
            </a:r>
            <a:r>
              <a:rPr lang="en-US" altLang="en-US" dirty="0"/>
              <a:t> – 8-bit (256 chars) – IBM</a:t>
            </a:r>
          </a:p>
          <a:p>
            <a:pPr lvl="3">
              <a:lnSpc>
                <a:spcPct val="90000"/>
              </a:lnSpc>
            </a:pPr>
            <a:r>
              <a:rPr lang="en-US" altLang="en-US" b="1" i="1" dirty="0"/>
              <a:t>Unicode</a:t>
            </a:r>
            <a:r>
              <a:rPr lang="en-US" altLang="en-US" dirty="0"/>
              <a:t> – 16-bit (65,536 chars) – Unicode Consortium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Sources of textual input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Keyboard, OCR, bar code reader, magnetic stripe reader, RFID reader, natural language software </a:t>
            </a:r>
          </a:p>
        </p:txBody>
      </p:sp>
      <p:sp>
        <p:nvSpPr>
          <p:cNvPr id="17411" name="Date Placeholder 3">
            <a:extLst>
              <a:ext uri="{FF2B5EF4-FFF2-40B4-BE49-F238E27FC236}">
                <a16:creationId xmlns:a16="http://schemas.microsoft.com/office/drawing/2014/main" id="{60F8CE08-3F63-C949-83DF-90D14CE1253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B146DA0-882B-F346-A0C2-084C46528D1D}" type="datetime1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3/23/23</a:t>
            </a:fld>
            <a:endParaRPr lang="en-US" altLang="en-US" sz="1000"/>
          </a:p>
        </p:txBody>
      </p:sp>
      <p:sp>
        <p:nvSpPr>
          <p:cNvPr id="17412" name="Footer Placeholder 4">
            <a:extLst>
              <a:ext uri="{FF2B5EF4-FFF2-40B4-BE49-F238E27FC236}">
                <a16:creationId xmlns:a16="http://schemas.microsoft.com/office/drawing/2014/main" id="{33E5EDF3-03D4-B648-8492-0CC423CB6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IT520 Data Formats</a:t>
            </a:r>
          </a:p>
        </p:txBody>
      </p:sp>
      <p:sp>
        <p:nvSpPr>
          <p:cNvPr id="17413" name="Slide Number Placeholder 5">
            <a:extLst>
              <a:ext uri="{FF2B5EF4-FFF2-40B4-BE49-F238E27FC236}">
                <a16:creationId xmlns:a16="http://schemas.microsoft.com/office/drawing/2014/main" id="{7E9B6432-524F-A047-AB53-3C9EE4A5D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312977A-65DD-A643-825E-CF73CE20A4A2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0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5C8C18F4-93A6-5C46-8E0F-A70E566028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ASCII</a:t>
            </a:r>
          </a:p>
        </p:txBody>
      </p:sp>
      <p:sp>
        <p:nvSpPr>
          <p:cNvPr id="18434" name="Content Placeholder 2" descr="Rectangle: Click to edit Master text styles&#13;&#10;Second level&#13;&#10;Third level&#13;&#10;Fourth level&#13;&#10;Fifth level">
            <a:extLst>
              <a:ext uri="{FF2B5EF4-FFF2-40B4-BE49-F238E27FC236}">
                <a16:creationId xmlns:a16="http://schemas.microsoft.com/office/drawing/2014/main" id="{D1200932-7685-4147-86F1-77D7B29E59D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96913" y="5791200"/>
            <a:ext cx="7772400" cy="60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 b="1" i="1" dirty="0"/>
              <a:t>Collating sequence </a:t>
            </a:r>
            <a:r>
              <a:rPr lang="en-US" altLang="en-US" sz="1800" dirty="0"/>
              <a:t>– uppercase vs. lowercase – digits </a:t>
            </a:r>
          </a:p>
          <a:p>
            <a:pPr>
              <a:lnSpc>
                <a:spcPct val="80000"/>
              </a:lnSpc>
            </a:pPr>
            <a:r>
              <a:rPr lang="en-US" altLang="en-US" sz="1800" b="1" i="1" dirty="0"/>
              <a:t>Printing characters </a:t>
            </a:r>
            <a:r>
              <a:rPr lang="en-US" altLang="en-US" sz="1800" dirty="0"/>
              <a:t>vs. </a:t>
            </a:r>
            <a:r>
              <a:rPr lang="en-US" altLang="en-US" sz="1800" b="1" i="1" dirty="0"/>
              <a:t>control characters</a:t>
            </a:r>
          </a:p>
        </p:txBody>
      </p:sp>
      <p:sp>
        <p:nvSpPr>
          <p:cNvPr id="18435" name="Date Placeholder 3">
            <a:extLst>
              <a:ext uri="{FF2B5EF4-FFF2-40B4-BE49-F238E27FC236}">
                <a16:creationId xmlns:a16="http://schemas.microsoft.com/office/drawing/2014/main" id="{6F5BF751-4AF4-954A-A732-C9FB08BC104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2ACA0B4-E910-7049-A35D-D8114036D40A}" type="datetime1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3/23/23</a:t>
            </a:fld>
            <a:endParaRPr lang="en-US" altLang="en-US" sz="1000"/>
          </a:p>
        </p:txBody>
      </p:sp>
      <p:sp>
        <p:nvSpPr>
          <p:cNvPr id="18436" name="Footer Placeholder 4">
            <a:extLst>
              <a:ext uri="{FF2B5EF4-FFF2-40B4-BE49-F238E27FC236}">
                <a16:creationId xmlns:a16="http://schemas.microsoft.com/office/drawing/2014/main" id="{4DA3D099-691C-F146-95FE-2EB1B1921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IT520 Data Formats</a:t>
            </a:r>
          </a:p>
        </p:txBody>
      </p:sp>
      <p:sp>
        <p:nvSpPr>
          <p:cNvPr id="18437" name="Slide Number Placeholder 5">
            <a:extLst>
              <a:ext uri="{FF2B5EF4-FFF2-40B4-BE49-F238E27FC236}">
                <a16:creationId xmlns:a16="http://schemas.microsoft.com/office/drawing/2014/main" id="{5EB755A0-7EF4-384B-80F9-CA22DC346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CD48500-93AA-8540-9F3F-EB37EFCD4DE3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000"/>
          </a:p>
        </p:txBody>
      </p:sp>
      <p:graphicFrame>
        <p:nvGraphicFramePr>
          <p:cNvPr id="7" name="Group 3">
            <a:extLst>
              <a:ext uri="{FF2B5EF4-FFF2-40B4-BE49-F238E27FC236}">
                <a16:creationId xmlns:a16="http://schemas.microsoft.com/office/drawing/2014/main" id="{BA765DB8-CF04-3D40-B868-34C7906CE665}"/>
              </a:ext>
            </a:extLst>
          </p:cNvPr>
          <p:cNvGraphicFramePr>
            <a:graphicFrameLocks noGrp="1"/>
          </p:cNvGraphicFramePr>
          <p:nvPr/>
        </p:nvGraphicFramePr>
        <p:xfrm>
          <a:off x="685800" y="990600"/>
          <a:ext cx="7086600" cy="4686453"/>
        </p:xfrm>
        <a:graphic>
          <a:graphicData uri="http://schemas.openxmlformats.org/drawingml/2006/table">
            <a:tbl>
              <a:tblPr/>
              <a:tblGrid>
                <a:gridCol w="78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9374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MSD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LSD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FF9F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F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F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F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2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F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3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F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4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F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F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F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7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F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F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0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FF9F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NUL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DLE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SP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@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P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‘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p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0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FF9F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SOH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DC1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!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A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Q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a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W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0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2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FF9F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STX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DC2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“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2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B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R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b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r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0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3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FF9F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ETX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DC3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#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3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C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S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c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s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0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4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FF9F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EOT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DC4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$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4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D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T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d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t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0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FF9F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ENQ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NAK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U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u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0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FF9F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ACJ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SYN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&amp;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F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V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f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v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0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7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FF9F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BEL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ETB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‘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7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G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W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g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w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90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FF9F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BS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CAN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(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H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X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h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x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90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FF9F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HT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EM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)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I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Y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i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y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90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A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FF9F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LF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SUB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*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: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J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Z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j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z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90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B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FF9F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VT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ESC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+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;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K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[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k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{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9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C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FF9F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FF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FS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,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&lt;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L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\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l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|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90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D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FF9F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CR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GS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-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=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M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]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m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}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61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FF9F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SO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RS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.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&gt;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N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^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n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~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90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F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FF9F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SI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US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/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?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O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_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o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DEL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18646" name="Text Box 212">
            <a:extLst>
              <a:ext uri="{FF2B5EF4-FFF2-40B4-BE49-F238E27FC236}">
                <a16:creationId xmlns:a16="http://schemas.microsoft.com/office/drawing/2014/main" id="{771039AC-1FB4-3042-B12A-F314241E20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2819400"/>
            <a:ext cx="114300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 b="1">
                <a:solidFill>
                  <a:srgbClr val="000099"/>
                </a:solidFill>
              </a:rPr>
              <a:t>74</a:t>
            </a:r>
            <a:r>
              <a:rPr lang="en-US" altLang="en-US" sz="1400" b="1" baseline="-25000">
                <a:solidFill>
                  <a:srgbClr val="000099"/>
                </a:solidFill>
              </a:rPr>
              <a:t>16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 b="1">
                <a:solidFill>
                  <a:srgbClr val="000099"/>
                </a:solidFill>
              </a:rPr>
              <a:t>111 0100</a:t>
            </a:r>
          </a:p>
        </p:txBody>
      </p:sp>
      <p:sp>
        <p:nvSpPr>
          <p:cNvPr id="18647" name="Arc 213">
            <a:extLst>
              <a:ext uri="{FF2B5EF4-FFF2-40B4-BE49-F238E27FC236}">
                <a16:creationId xmlns:a16="http://schemas.microsoft.com/office/drawing/2014/main" id="{466ADC2B-0775-584F-A2FE-97854602F3B3}"/>
              </a:ext>
            </a:extLst>
          </p:cNvPr>
          <p:cNvSpPr>
            <a:spLocks/>
          </p:cNvSpPr>
          <p:nvPr/>
        </p:nvSpPr>
        <p:spPr bwMode="auto">
          <a:xfrm rot="10099332">
            <a:off x="1189038" y="1116013"/>
            <a:ext cx="6786562" cy="2660650"/>
          </a:xfrm>
          <a:custGeom>
            <a:avLst/>
            <a:gdLst>
              <a:gd name="T0" fmla="*/ 0 w 22999"/>
              <a:gd name="T1" fmla="*/ 2147483646 h 21600"/>
              <a:gd name="T2" fmla="*/ 2147483646 w 22999"/>
              <a:gd name="T3" fmla="*/ 2147483646 h 21600"/>
              <a:gd name="T4" fmla="*/ 2147483646 w 22999"/>
              <a:gd name="T5" fmla="*/ 2147483646 h 21600"/>
              <a:gd name="T6" fmla="*/ 0 60000 65536"/>
              <a:gd name="T7" fmla="*/ 0 60000 65536"/>
              <a:gd name="T8" fmla="*/ 0 60000 65536"/>
              <a:gd name="T9" fmla="*/ 0 w 22999"/>
              <a:gd name="T10" fmla="*/ 0 h 21600"/>
              <a:gd name="T11" fmla="*/ 22999 w 2299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999" h="21600" fill="none" extrusionOk="0">
                <a:moveTo>
                  <a:pt x="-1" y="147"/>
                </a:moveTo>
                <a:cubicBezTo>
                  <a:pt x="837" y="49"/>
                  <a:pt x="1680" y="-1"/>
                  <a:pt x="2524" y="0"/>
                </a:cubicBezTo>
                <a:cubicBezTo>
                  <a:pt x="11801" y="0"/>
                  <a:pt x="20043" y="5924"/>
                  <a:pt x="22998" y="14719"/>
                </a:cubicBezTo>
              </a:path>
              <a:path w="22999" h="21600" stroke="0" extrusionOk="0">
                <a:moveTo>
                  <a:pt x="-1" y="147"/>
                </a:moveTo>
                <a:cubicBezTo>
                  <a:pt x="837" y="49"/>
                  <a:pt x="1680" y="-1"/>
                  <a:pt x="2524" y="0"/>
                </a:cubicBezTo>
                <a:cubicBezTo>
                  <a:pt x="11801" y="0"/>
                  <a:pt x="20043" y="5924"/>
                  <a:pt x="22998" y="14719"/>
                </a:cubicBezTo>
                <a:lnTo>
                  <a:pt x="2524" y="21600"/>
                </a:lnTo>
                <a:lnTo>
                  <a:pt x="-1" y="147"/>
                </a:lnTo>
                <a:close/>
              </a:path>
            </a:pathLst>
          </a:custGeom>
          <a:noFill/>
          <a:ln w="15875">
            <a:solidFill>
              <a:srgbClr val="0000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648" name="Line 214">
            <a:extLst>
              <a:ext uri="{FF2B5EF4-FFF2-40B4-BE49-F238E27FC236}">
                <a16:creationId xmlns:a16="http://schemas.microsoft.com/office/drawing/2014/main" id="{C1008BE6-0354-EF49-AD89-CB554388FE29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1447800"/>
            <a:ext cx="685800" cy="1447800"/>
          </a:xfrm>
          <a:prstGeom prst="line">
            <a:avLst/>
          </a:prstGeom>
          <a:noFill/>
          <a:ln w="15875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>
            <a:extLst>
              <a:ext uri="{FF2B5EF4-FFF2-40B4-BE49-F238E27FC236}">
                <a16:creationId xmlns:a16="http://schemas.microsoft.com/office/drawing/2014/main" id="{D0FA4026-8943-C345-81D1-2A20D525D9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Collating Sequence</a:t>
            </a:r>
          </a:p>
        </p:txBody>
      </p:sp>
      <p:sp>
        <p:nvSpPr>
          <p:cNvPr id="19458" name="Date Placeholder 3">
            <a:extLst>
              <a:ext uri="{FF2B5EF4-FFF2-40B4-BE49-F238E27FC236}">
                <a16:creationId xmlns:a16="http://schemas.microsoft.com/office/drawing/2014/main" id="{F540551A-3CC2-974A-ADED-38EBF30618E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8A36392-B88E-F848-BACF-D69FFFEF2F5E}" type="datetime1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3/23/23</a:t>
            </a:fld>
            <a:endParaRPr lang="en-US" altLang="en-US" sz="10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8D5A3B-4410-4B40-BEB1-6A32CEEE9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IT520 Data Formats</a:t>
            </a:r>
          </a:p>
        </p:txBody>
      </p:sp>
      <p:sp>
        <p:nvSpPr>
          <p:cNvPr id="19460" name="Slide Number Placeholder 5">
            <a:extLst>
              <a:ext uri="{FF2B5EF4-FFF2-40B4-BE49-F238E27FC236}">
                <a16:creationId xmlns:a16="http://schemas.microsoft.com/office/drawing/2014/main" id="{5E32604B-786E-3146-807B-FF462BC28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ACB496A-0F7F-9C4B-96B9-6420CD2AA23E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000"/>
          </a:p>
        </p:txBody>
      </p:sp>
      <p:pic>
        <p:nvPicPr>
          <p:cNvPr id="19461" name="table">
            <a:extLst>
              <a:ext uri="{FF2B5EF4-FFF2-40B4-BE49-F238E27FC236}">
                <a16:creationId xmlns:a16="http://schemas.microsoft.com/office/drawing/2014/main" id="{54973214-0562-7A45-AEBC-2631E7AFCA2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" y="2209800"/>
            <a:ext cx="7499350" cy="1725613"/>
          </a:xfrm>
        </p:spPr>
      </p:pic>
      <p:sp>
        <p:nvSpPr>
          <p:cNvPr id="19462" name="Content Placeholder 2" descr="Rectangle: Click to edit Master text styles&#13;&#10;Second level&#13;&#10;Third level&#13;&#10;Fourth level&#13;&#10;Fifth level">
            <a:extLst>
              <a:ext uri="{FF2B5EF4-FFF2-40B4-BE49-F238E27FC236}">
                <a16:creationId xmlns:a16="http://schemas.microsoft.com/office/drawing/2014/main" id="{060176FA-96BA-EC4A-9C7B-5D0B04EA25B4}"/>
              </a:ext>
            </a:extLst>
          </p:cNvPr>
          <p:cNvSpPr txBox="1">
            <a:spLocks/>
          </p:cNvSpPr>
          <p:nvPr/>
        </p:nvSpPr>
        <p:spPr bwMode="auto">
          <a:xfrm>
            <a:off x="685800" y="1031875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/>
              <a:t>Ordering of Characters </a:t>
            </a:r>
          </a:p>
          <a:p>
            <a:pPr lvl="1">
              <a:lnSpc>
                <a:spcPct val="80000"/>
              </a:lnSpc>
            </a:pPr>
            <a:r>
              <a:rPr lang="en-US" altLang="en-US" sz="1400"/>
              <a:t>Specifically designed for ordering </a:t>
            </a:r>
          </a:p>
        </p:txBody>
      </p:sp>
    </p:spTree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>
            <a:extLst>
              <a:ext uri="{FF2B5EF4-FFF2-40B4-BE49-F238E27FC236}">
                <a16:creationId xmlns:a16="http://schemas.microsoft.com/office/drawing/2014/main" id="{290AF4C9-FE5C-4A49-81C1-AB19B0E9FF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Other character sets</a:t>
            </a:r>
          </a:p>
        </p:txBody>
      </p:sp>
      <p:sp>
        <p:nvSpPr>
          <p:cNvPr id="20482" name="Content Placeholder 2" descr="Rectangle: Click to edit Master text styles&#13;&#10;Second level&#13;&#10;Third level&#13;&#10;Fourth level&#13;&#10;Fifth level">
            <a:extLst>
              <a:ext uri="{FF2B5EF4-FFF2-40B4-BE49-F238E27FC236}">
                <a16:creationId xmlns:a16="http://schemas.microsoft.com/office/drawing/2014/main" id="{57633832-40C9-3743-B252-CD877598AA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Latin-1 Extended ASCII</a:t>
            </a:r>
          </a:p>
          <a:p>
            <a:pPr lvl="1"/>
            <a:r>
              <a:rPr lang="en-US" altLang="en-US">
                <a:hlinkClick r:id="rId2"/>
              </a:rPr>
              <a:t>http://msdn.microsoft.com/en-us/library/ms537495(VS.85).aspx</a:t>
            </a:r>
            <a:r>
              <a:rPr lang="en-US" altLang="en-US"/>
              <a:t> </a:t>
            </a:r>
          </a:p>
          <a:p>
            <a:r>
              <a:rPr lang="en-US" altLang="en-US"/>
              <a:t>Unicode</a:t>
            </a:r>
          </a:p>
          <a:p>
            <a:pPr lvl="1"/>
            <a:r>
              <a:rPr lang="en-US" altLang="en-US">
                <a:hlinkClick r:id="rId3"/>
              </a:rPr>
              <a:t>http://unicode.org/charts/</a:t>
            </a:r>
            <a:endParaRPr lang="en-US" altLang="en-US"/>
          </a:p>
          <a:p>
            <a:r>
              <a:rPr lang="en-US" altLang="en-US"/>
              <a:t>EBCDIC</a:t>
            </a:r>
          </a:p>
          <a:p>
            <a:pPr lvl="1"/>
            <a:r>
              <a:rPr lang="en-US" altLang="en-US">
                <a:hlinkClick r:id="rId4"/>
              </a:rPr>
              <a:t>http://en.wikipedia.org/wiki/Extended_Binary_Coded_Decimal_Interchange_Code#Codepage_layout</a:t>
            </a:r>
            <a:r>
              <a:rPr lang="en-US" altLang="en-US"/>
              <a:t> </a:t>
            </a:r>
          </a:p>
        </p:txBody>
      </p:sp>
      <p:sp>
        <p:nvSpPr>
          <p:cNvPr id="20483" name="Date Placeholder 3">
            <a:extLst>
              <a:ext uri="{FF2B5EF4-FFF2-40B4-BE49-F238E27FC236}">
                <a16:creationId xmlns:a16="http://schemas.microsoft.com/office/drawing/2014/main" id="{2834648C-9DCE-3148-A86A-4FA8921E46F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5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38437CB-96F3-AE40-90EC-A3C81CD8C326}" type="datetime1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3/23/23</a:t>
            </a:fld>
            <a:endParaRPr lang="en-US" altLang="en-US" sz="1000"/>
          </a:p>
        </p:txBody>
      </p:sp>
      <p:sp>
        <p:nvSpPr>
          <p:cNvPr id="20484" name="Footer Placeholder 4">
            <a:extLst>
              <a:ext uri="{FF2B5EF4-FFF2-40B4-BE49-F238E27FC236}">
                <a16:creationId xmlns:a16="http://schemas.microsoft.com/office/drawing/2014/main" id="{7C5A1B26-4C98-8944-B73A-138772B02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5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IT520 Data Formats</a:t>
            </a:r>
          </a:p>
        </p:txBody>
      </p:sp>
      <p:sp>
        <p:nvSpPr>
          <p:cNvPr id="20485" name="Slide Number Placeholder 5">
            <a:extLst>
              <a:ext uri="{FF2B5EF4-FFF2-40B4-BE49-F238E27FC236}">
                <a16:creationId xmlns:a16="http://schemas.microsoft.com/office/drawing/2014/main" id="{3C8086B8-3EC4-F94B-BC35-515B91704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5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31AAA9C-ADE5-C14D-9BF8-35C7BE675AB3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000"/>
          </a:p>
        </p:txBody>
      </p:sp>
      <p:pic>
        <p:nvPicPr>
          <p:cNvPr id="20486" name="table">
            <a:extLst>
              <a:ext uri="{FF2B5EF4-FFF2-40B4-BE49-F238E27FC236}">
                <a16:creationId xmlns:a16="http://schemas.microsoft.com/office/drawing/2014/main" id="{5151209A-1366-5C4E-874B-C712B1A43E2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659313"/>
            <a:ext cx="3657600" cy="158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>
            <a:extLst>
              <a:ext uri="{FF2B5EF4-FFF2-40B4-BE49-F238E27FC236}">
                <a16:creationId xmlns:a16="http://schemas.microsoft.com/office/drawing/2014/main" id="{4FEC1EFB-60DC-5941-BB83-FFE06B1099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Image data</a:t>
            </a:r>
          </a:p>
        </p:txBody>
      </p:sp>
      <p:sp>
        <p:nvSpPr>
          <p:cNvPr id="21506" name="Content Placeholder 2" descr="Rectangle: Click to edit Master text styles&#13;&#10;Second level&#13;&#10;Third level&#13;&#10;Fourth level&#13;&#10;Fifth level">
            <a:extLst>
              <a:ext uri="{FF2B5EF4-FFF2-40B4-BE49-F238E27FC236}">
                <a16:creationId xmlns:a16="http://schemas.microsoft.com/office/drawing/2014/main" id="{C96722D9-D71F-D842-9F82-134B3FA93FE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Many image formats exist</a:t>
            </a:r>
          </a:p>
          <a:p>
            <a:r>
              <a:rPr lang="en-US" altLang="en-US" dirty="0"/>
              <a:t>Divisible into two broad categories</a:t>
            </a:r>
          </a:p>
          <a:p>
            <a:pPr lvl="1"/>
            <a:r>
              <a:rPr lang="en-US" altLang="en-US" b="1" i="1" dirty="0"/>
              <a:t>Bitmap/raster image</a:t>
            </a:r>
          </a:p>
          <a:p>
            <a:pPr lvl="2"/>
            <a:r>
              <a:rPr lang="en-US" altLang="en-US" dirty="0"/>
              <a:t>Collection of </a:t>
            </a:r>
            <a:r>
              <a:rPr lang="en-US" altLang="en-US" b="1" i="1" dirty="0"/>
              <a:t>pixels</a:t>
            </a:r>
          </a:p>
          <a:p>
            <a:pPr lvl="2"/>
            <a:r>
              <a:rPr lang="en-US" altLang="en-US" b="1" i="1" dirty="0"/>
              <a:t>Paint programs </a:t>
            </a:r>
            <a:r>
              <a:rPr lang="en-US" altLang="en-US" dirty="0"/>
              <a:t>and </a:t>
            </a:r>
            <a:r>
              <a:rPr lang="en-US" altLang="en-US" b="1" i="1" dirty="0"/>
              <a:t>photo editors</a:t>
            </a:r>
          </a:p>
          <a:p>
            <a:pPr lvl="2"/>
            <a:r>
              <a:rPr lang="en-US" altLang="en-US" dirty="0"/>
              <a:t>JPEG, GIF, PNG, BMP, TIFF, etc.</a:t>
            </a:r>
          </a:p>
          <a:p>
            <a:pPr lvl="1"/>
            <a:r>
              <a:rPr lang="en-US" altLang="en-US" b="1" i="1" dirty="0"/>
              <a:t>Vector/object image</a:t>
            </a:r>
          </a:p>
          <a:p>
            <a:pPr lvl="2"/>
            <a:r>
              <a:rPr lang="en-US" altLang="en-US" dirty="0"/>
              <a:t>Collection of geometrically defined objects</a:t>
            </a:r>
          </a:p>
          <a:p>
            <a:pPr lvl="2"/>
            <a:r>
              <a:rPr lang="en-US" altLang="en-US" b="1" i="1" dirty="0"/>
              <a:t>Draw programs</a:t>
            </a:r>
          </a:p>
          <a:p>
            <a:pPr lvl="2"/>
            <a:r>
              <a:rPr lang="en-US" altLang="en-US" dirty="0"/>
              <a:t>SVG, Flash, PostScript, etc.</a:t>
            </a:r>
          </a:p>
        </p:txBody>
      </p:sp>
      <p:sp>
        <p:nvSpPr>
          <p:cNvPr id="21507" name="Date Placeholder 3">
            <a:extLst>
              <a:ext uri="{FF2B5EF4-FFF2-40B4-BE49-F238E27FC236}">
                <a16:creationId xmlns:a16="http://schemas.microsoft.com/office/drawing/2014/main" id="{F86B401E-540C-4D4E-B372-CEF76D403B0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90C92D1-76B0-1447-BA1A-0579884FE828}" type="datetime1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3/23/23</a:t>
            </a:fld>
            <a:endParaRPr lang="en-US" altLang="en-US" sz="1000"/>
          </a:p>
        </p:txBody>
      </p:sp>
      <p:sp>
        <p:nvSpPr>
          <p:cNvPr id="21508" name="Footer Placeholder 4">
            <a:extLst>
              <a:ext uri="{FF2B5EF4-FFF2-40B4-BE49-F238E27FC236}">
                <a16:creationId xmlns:a16="http://schemas.microsoft.com/office/drawing/2014/main" id="{2F65DE0A-C269-1B44-92C9-2C8DC7282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IT520 Data Formats</a:t>
            </a:r>
          </a:p>
        </p:txBody>
      </p:sp>
      <p:sp>
        <p:nvSpPr>
          <p:cNvPr id="21509" name="Slide Number Placeholder 5">
            <a:extLst>
              <a:ext uri="{FF2B5EF4-FFF2-40B4-BE49-F238E27FC236}">
                <a16:creationId xmlns:a16="http://schemas.microsoft.com/office/drawing/2014/main" id="{C0900578-26BD-DA4B-B329-2EC69A3F8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6A83CEA-C6A3-C244-8C93-8CE6E5C2E343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0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id="{538F0584-0339-ED4E-9F86-DC6AA76473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Bitmap images</a:t>
            </a:r>
          </a:p>
        </p:txBody>
      </p:sp>
      <p:sp>
        <p:nvSpPr>
          <p:cNvPr id="22530" name="Date Placeholder 3">
            <a:extLst>
              <a:ext uri="{FF2B5EF4-FFF2-40B4-BE49-F238E27FC236}">
                <a16:creationId xmlns:a16="http://schemas.microsoft.com/office/drawing/2014/main" id="{8315C8EC-FBD4-4348-9E53-B443143D95A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9A58F3A-8700-0940-9620-4A9D7E056418}" type="datetime1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3/23/23</a:t>
            </a:fld>
            <a:endParaRPr lang="en-US" altLang="en-US" sz="1000"/>
          </a:p>
        </p:txBody>
      </p:sp>
      <p:sp>
        <p:nvSpPr>
          <p:cNvPr id="22531" name="Footer Placeholder 4">
            <a:extLst>
              <a:ext uri="{FF2B5EF4-FFF2-40B4-BE49-F238E27FC236}">
                <a16:creationId xmlns:a16="http://schemas.microsoft.com/office/drawing/2014/main" id="{0C0A4EE7-D1E9-1F4E-B22E-FDD32DF45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IT520 Data Formats</a:t>
            </a:r>
          </a:p>
        </p:txBody>
      </p:sp>
      <p:sp>
        <p:nvSpPr>
          <p:cNvPr id="22532" name="Slide Number Placeholder 5">
            <a:extLst>
              <a:ext uri="{FF2B5EF4-FFF2-40B4-BE49-F238E27FC236}">
                <a16:creationId xmlns:a16="http://schemas.microsoft.com/office/drawing/2014/main" id="{31BA9AD8-1A37-C244-9315-721E9DFA4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58E2F09-EDCD-4844-897E-86BD01F24D7E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en-US" sz="1000"/>
          </a:p>
        </p:txBody>
      </p:sp>
      <p:sp>
        <p:nvSpPr>
          <p:cNvPr id="22533" name="Rectangle 3" descr="Rectangle: Click to edit Master text styles&#13;&#10;Second level&#13;&#10;Third level&#13;&#10;Fourth level&#13;&#10;Fifth level">
            <a:extLst>
              <a:ext uri="{FF2B5EF4-FFF2-40B4-BE49-F238E27FC236}">
                <a16:creationId xmlns:a16="http://schemas.microsoft.com/office/drawing/2014/main" id="{A34D3508-4799-244F-B0A0-B39F6D8C6B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914400"/>
            <a:ext cx="41910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800100" indent="-34290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257300" indent="-3429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1800" dirty="0"/>
              <a:t>Superimpose grid over image</a:t>
            </a:r>
          </a:p>
          <a:p>
            <a:pPr lvl="1">
              <a:lnSpc>
                <a:spcPct val="90000"/>
              </a:lnSpc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en-US" altLang="en-US" sz="1600" dirty="0"/>
              <a:t>Each square is a </a:t>
            </a:r>
            <a:r>
              <a:rPr lang="en-US" altLang="en-US" sz="1600" b="1" i="1" dirty="0"/>
              <a:t>picture element </a:t>
            </a:r>
            <a:r>
              <a:rPr lang="en-US" altLang="en-US" sz="1600" dirty="0"/>
              <a:t>(</a:t>
            </a:r>
            <a:r>
              <a:rPr lang="en-US" altLang="en-US" sz="1600" b="1" i="1" dirty="0"/>
              <a:t>pixel</a:t>
            </a:r>
            <a:r>
              <a:rPr lang="en-US" altLang="en-US" sz="1600" dirty="0"/>
              <a:t>)</a:t>
            </a:r>
          </a:p>
          <a:p>
            <a:pPr lvl="1">
              <a:lnSpc>
                <a:spcPct val="90000"/>
              </a:lnSpc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en-US" altLang="en-US" sz="1600" dirty="0"/>
              <a:t>Record characteristics of each pixel in numeric form</a:t>
            </a:r>
          </a:p>
          <a:p>
            <a:pPr lvl="2">
              <a:lnSpc>
                <a:spcPct val="90000"/>
              </a:lnSpc>
              <a:buSzPct val="110000"/>
              <a:buFont typeface="Wingdings" pitchFamily="2" charset="2"/>
              <a:buBlip>
                <a:blip r:embed="rId2"/>
              </a:buBlip>
            </a:pPr>
            <a:r>
              <a:rPr lang="en-US" altLang="en-US" sz="1400" dirty="0"/>
              <a:t>Color, color intensity, transparency, etc.</a:t>
            </a:r>
          </a:p>
          <a:p>
            <a:pPr lvl="2">
              <a:lnSpc>
                <a:spcPct val="90000"/>
              </a:lnSpc>
              <a:buSzPct val="110000"/>
              <a:buFont typeface="Wingdings" pitchFamily="2" charset="2"/>
              <a:buBlip>
                <a:blip r:embed="rId2"/>
              </a:buBlip>
            </a:pPr>
            <a:r>
              <a:rPr lang="en-US" altLang="en-US" sz="1400" dirty="0"/>
              <a:t>Include metadata to clarify interpretation</a:t>
            </a:r>
          </a:p>
          <a:p>
            <a:pPr lvl="1">
              <a:lnSpc>
                <a:spcPct val="90000"/>
              </a:lnSpc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en-US" altLang="en-US" sz="1600" dirty="0"/>
              <a:t>Store pixel data row by row from top to bottom</a:t>
            </a:r>
          </a:p>
          <a:p>
            <a:pPr lvl="2">
              <a:lnSpc>
                <a:spcPct val="90000"/>
              </a:lnSpc>
              <a:buSzPct val="110000"/>
              <a:buFont typeface="Wingdings" pitchFamily="2" charset="2"/>
              <a:buBlip>
                <a:blip r:embed="rId2"/>
              </a:buBlip>
            </a:pPr>
            <a:r>
              <a:rPr lang="en-US" altLang="en-US" sz="1400" dirty="0"/>
              <a:t>Each pixel’s data could require 1 bit to many bytes</a:t>
            </a:r>
          </a:p>
          <a:p>
            <a:pPr lvl="2">
              <a:lnSpc>
                <a:spcPct val="90000"/>
              </a:lnSpc>
              <a:buSzPct val="110000"/>
              <a:buFont typeface="Wingdings" pitchFamily="2" charset="2"/>
              <a:buBlip>
                <a:blip r:embed="rId2"/>
              </a:buBlip>
            </a:pPr>
            <a:r>
              <a:rPr lang="en-US" altLang="en-US" sz="1400" dirty="0"/>
              <a:t>Storage adds up quickly</a:t>
            </a:r>
          </a:p>
          <a:p>
            <a:pPr lvl="1">
              <a:lnSpc>
                <a:spcPct val="90000"/>
              </a:lnSpc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en-US" altLang="en-US" sz="1600" dirty="0"/>
              <a:t>Approximation of original</a:t>
            </a:r>
          </a:p>
          <a:p>
            <a:pPr lvl="2">
              <a:lnSpc>
                <a:spcPct val="90000"/>
              </a:lnSpc>
              <a:buSzPct val="110000"/>
              <a:buFont typeface="Wingdings" pitchFamily="2" charset="2"/>
              <a:buBlip>
                <a:blip r:embed="rId2"/>
              </a:buBlip>
            </a:pPr>
            <a:r>
              <a:rPr lang="en-US" altLang="en-US" sz="1400" dirty="0"/>
              <a:t>Each pixel must be only one color</a:t>
            </a:r>
          </a:p>
          <a:p>
            <a:pPr lvl="2">
              <a:lnSpc>
                <a:spcPct val="90000"/>
              </a:lnSpc>
              <a:buSzPct val="110000"/>
              <a:buFont typeface="Wingdings" pitchFamily="2" charset="2"/>
              <a:buBlip>
                <a:blip r:embed="rId2"/>
              </a:buBlip>
            </a:pPr>
            <a:r>
              <a:rPr lang="en-US" altLang="en-US" sz="1400" dirty="0"/>
              <a:t>More pixels, more detail, more storage</a:t>
            </a:r>
          </a:p>
          <a:p>
            <a:pPr lvl="2">
              <a:lnSpc>
                <a:spcPct val="90000"/>
              </a:lnSpc>
              <a:buSzPct val="110000"/>
              <a:buFont typeface="Wingdings" pitchFamily="2" charset="2"/>
              <a:buBlip>
                <a:blip r:embed="rId2"/>
              </a:buBlip>
            </a:pPr>
            <a:r>
              <a:rPr lang="en-US" altLang="en-US" sz="1400" b="1" i="1" dirty="0"/>
              <a:t>Resolution</a:t>
            </a:r>
          </a:p>
          <a:p>
            <a:pPr>
              <a:lnSpc>
                <a:spcPct val="90000"/>
              </a:lnSpc>
            </a:pPr>
            <a:r>
              <a:rPr lang="en-US" altLang="en-US" sz="1800" dirty="0"/>
              <a:t>Useful for highly detailed images and those that require whole-image processing</a:t>
            </a:r>
          </a:p>
        </p:txBody>
      </p:sp>
      <p:pic>
        <p:nvPicPr>
          <p:cNvPr id="22534" name="Picture 4" descr="npo000050">
            <a:extLst>
              <a:ext uri="{FF2B5EF4-FFF2-40B4-BE49-F238E27FC236}">
                <a16:creationId xmlns:a16="http://schemas.microsoft.com/office/drawing/2014/main" id="{37131B40-5202-8645-988D-4C133EAEE7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371600"/>
            <a:ext cx="3549650" cy="400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5" name="Picture 5" descr="npo000051">
            <a:extLst>
              <a:ext uri="{FF2B5EF4-FFF2-40B4-BE49-F238E27FC236}">
                <a16:creationId xmlns:a16="http://schemas.microsoft.com/office/drawing/2014/main" id="{A3DAA656-8997-4142-A187-248FEC0A7B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066800"/>
            <a:ext cx="2000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F5522233-FEB5-2F41-B910-DD481131B4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Object images</a:t>
            </a:r>
          </a:p>
        </p:txBody>
      </p:sp>
      <p:sp>
        <p:nvSpPr>
          <p:cNvPr id="23554" name="Date Placeholder 3">
            <a:extLst>
              <a:ext uri="{FF2B5EF4-FFF2-40B4-BE49-F238E27FC236}">
                <a16:creationId xmlns:a16="http://schemas.microsoft.com/office/drawing/2014/main" id="{CAF2FECC-B4B4-2244-8A04-E129054FB2C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4852F5D-A07E-E641-B614-B0AC3D4DD7E1}" type="datetime1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3/23/23</a:t>
            </a:fld>
            <a:endParaRPr lang="en-US" altLang="en-US" sz="1000"/>
          </a:p>
        </p:txBody>
      </p:sp>
      <p:sp>
        <p:nvSpPr>
          <p:cNvPr id="23555" name="Footer Placeholder 4">
            <a:extLst>
              <a:ext uri="{FF2B5EF4-FFF2-40B4-BE49-F238E27FC236}">
                <a16:creationId xmlns:a16="http://schemas.microsoft.com/office/drawing/2014/main" id="{7350A066-F78F-2E47-96E5-AD120E985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IT520 Data Formats</a:t>
            </a:r>
          </a:p>
        </p:txBody>
      </p:sp>
      <p:sp>
        <p:nvSpPr>
          <p:cNvPr id="23556" name="Slide Number Placeholder 5">
            <a:extLst>
              <a:ext uri="{FF2B5EF4-FFF2-40B4-BE49-F238E27FC236}">
                <a16:creationId xmlns:a16="http://schemas.microsoft.com/office/drawing/2014/main" id="{49DDC0EC-6426-C74B-8D01-D994165B5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223A915-6C5C-E241-990C-43F137B45F4A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altLang="en-US" sz="1000"/>
          </a:p>
        </p:txBody>
      </p:sp>
      <p:sp>
        <p:nvSpPr>
          <p:cNvPr id="7" name="Rectangle 3" descr="Rectangle: Click to edit Master text styles&#13;&#10;Second level&#13;&#10;Third level&#13;&#10;Fourth level&#13;&#10;Fifth level">
            <a:extLst>
              <a:ext uri="{FF2B5EF4-FFF2-40B4-BE49-F238E27FC236}">
                <a16:creationId xmlns:a16="http://schemas.microsoft.com/office/drawing/2014/main" id="{3B9F0621-9A4C-CB4B-B99B-A80C073933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914400"/>
            <a:ext cx="40386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/>
            </a:pPr>
            <a:r>
              <a:rPr lang="en-US" sz="1800" kern="0" dirty="0">
                <a:ea typeface="+mn-ea"/>
              </a:rPr>
              <a:t>Geometric primitives</a:t>
            </a:r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/>
            </a:pPr>
            <a:r>
              <a:rPr lang="en-US" sz="1600" kern="0" dirty="0">
                <a:ea typeface="+mn-ea"/>
              </a:rPr>
              <a:t>Shapes, lines, curves, etc.</a:t>
            </a:r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/>
            </a:pPr>
            <a:r>
              <a:rPr lang="en-US" sz="1600" kern="0" dirty="0">
                <a:ea typeface="+mn-ea"/>
              </a:rPr>
              <a:t>Mathematically defined</a:t>
            </a:r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/>
            </a:pPr>
            <a:r>
              <a:rPr lang="en-US" sz="1600" kern="0" dirty="0">
                <a:ea typeface="+mn-ea"/>
              </a:rPr>
              <a:t>Varied through parameters</a:t>
            </a:r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/>
            </a:pPr>
            <a:r>
              <a:rPr lang="en-US" sz="1600" kern="0" dirty="0">
                <a:ea typeface="+mn-ea"/>
              </a:rPr>
              <a:t>Easily transformed</a:t>
            </a:r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/>
            </a:pPr>
            <a:r>
              <a:rPr lang="en-US" sz="1600" kern="0" dirty="0" err="1">
                <a:ea typeface="+mn-ea"/>
              </a:rPr>
              <a:t>Representable</a:t>
            </a:r>
            <a:r>
              <a:rPr lang="en-US" sz="1600" kern="0" dirty="0">
                <a:ea typeface="+mn-ea"/>
              </a:rPr>
              <a:t> as text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/>
            </a:pPr>
            <a:r>
              <a:rPr lang="en-US" sz="1800" kern="0" dirty="0">
                <a:ea typeface="+mn-ea"/>
              </a:rPr>
              <a:t>Require much less storage</a:t>
            </a:r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/>
            </a:pPr>
            <a:r>
              <a:rPr lang="en-US" sz="1600" kern="0" dirty="0">
                <a:ea typeface="+mn-ea"/>
              </a:rPr>
              <a:t>Pixels determined at display time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/>
            </a:pPr>
            <a:r>
              <a:rPr lang="en-US" sz="1800" kern="0" dirty="0">
                <a:ea typeface="+mn-ea"/>
              </a:rPr>
              <a:t>Easier to manipulate component parts</a:t>
            </a:r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/>
            </a:pPr>
            <a:r>
              <a:rPr lang="en-US" sz="1600" kern="0" dirty="0">
                <a:ea typeface="+mn-ea"/>
              </a:rPr>
              <a:t>Each maintains its own identity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/>
            </a:pPr>
            <a:r>
              <a:rPr lang="en-US" sz="1800" kern="0" dirty="0">
                <a:ea typeface="+mn-ea"/>
              </a:rPr>
              <a:t>Most output devices are raster devices</a:t>
            </a:r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/>
            </a:pPr>
            <a:r>
              <a:rPr lang="en-US" sz="1600" kern="0" dirty="0">
                <a:ea typeface="+mn-ea"/>
              </a:rPr>
              <a:t>Must be </a:t>
            </a:r>
            <a:r>
              <a:rPr lang="en-US" sz="1600" b="1" i="1" kern="0" dirty="0" err="1">
                <a:ea typeface="+mn-ea"/>
              </a:rPr>
              <a:t>rasterized</a:t>
            </a:r>
            <a:r>
              <a:rPr lang="en-US" sz="1600" kern="0" dirty="0">
                <a:ea typeface="+mn-ea"/>
              </a:rPr>
              <a:t> prior to display</a:t>
            </a:r>
          </a:p>
          <a:p>
            <a:pPr marL="800100" lvl="1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/>
            </a:pPr>
            <a:r>
              <a:rPr lang="en-US" sz="1600" kern="0" dirty="0">
                <a:ea typeface="+mn-ea"/>
              </a:rPr>
              <a:t>Trade storage savings for more processing</a:t>
            </a:r>
          </a:p>
        </p:txBody>
      </p:sp>
      <p:sp>
        <p:nvSpPr>
          <p:cNvPr id="23558" name="TextBox 9">
            <a:extLst>
              <a:ext uri="{FF2B5EF4-FFF2-40B4-BE49-F238E27FC236}">
                <a16:creationId xmlns:a16="http://schemas.microsoft.com/office/drawing/2014/main" id="{B955C27F-4B86-B147-A57A-92FF686B83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276600"/>
            <a:ext cx="45720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chemeClr val="tx2"/>
                </a:solidFill>
              </a:rPr>
              <a:t>&lt;?xml version="1.0" standalone="no"?&gt;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chemeClr val="tx2"/>
                </a:solidFill>
              </a:rPr>
              <a:t>&lt;!DOCTYPE svg PUBLIC "-//W3C//DTD SVG 1.1//EN"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chemeClr val="tx2"/>
                </a:solidFill>
              </a:rPr>
              <a:t>         "http://www.w3.org/Graphics/SVG/1.1/DTD/svg11.dtd"&gt;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chemeClr val="tx2"/>
                </a:solidFill>
              </a:rPr>
              <a:t>&lt;svg width="100%" height="100%" version="1.1"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chemeClr val="tx2"/>
                </a:solidFill>
              </a:rPr>
              <a:t>         xmlns="http://www.w3.org/2000/svg"&gt;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chemeClr val="tx2"/>
                </a:solidFill>
              </a:rPr>
              <a:t>&lt;ellipse cx="250" cy="160" rx="180" ry="65"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chemeClr val="tx2"/>
                </a:solidFill>
              </a:rPr>
              <a:t>         style="fill:#4675F2; stroke:#233589; stroke-width:2" /&gt;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chemeClr val="tx2"/>
                </a:solidFill>
              </a:rPr>
              <a:t>&lt;polygon points="180,75 325,240 155,260"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chemeClr val="tx2"/>
                </a:solidFill>
              </a:rPr>
              <a:t>         style="fill:#EF40F0; stroke:#901090; stroke-width:2" /&gt;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chemeClr val="tx2"/>
                </a:solidFill>
              </a:rPr>
              <a:t>&lt;/svg&gt;</a:t>
            </a:r>
          </a:p>
        </p:txBody>
      </p:sp>
      <p:pic>
        <p:nvPicPr>
          <p:cNvPr id="23559" name="Picture 2">
            <a:extLst>
              <a:ext uri="{FF2B5EF4-FFF2-40B4-BE49-F238E27FC236}">
                <a16:creationId xmlns:a16="http://schemas.microsoft.com/office/drawing/2014/main" id="{41F20894-D100-4648-9C5A-119EB48F6A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016000"/>
            <a:ext cx="403860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0356E3CA-1A8B-CA4B-A279-D7C79A2595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Data compression</a:t>
            </a:r>
          </a:p>
        </p:txBody>
      </p:sp>
      <p:sp>
        <p:nvSpPr>
          <p:cNvPr id="26626" name="Content Placeholder 2" descr="Rectangle: Click to edit Master text styles&#13;&#10;Second level&#13;&#10;Third level&#13;&#10;Fourth level&#13;&#10;Fifth level">
            <a:extLst>
              <a:ext uri="{FF2B5EF4-FFF2-40B4-BE49-F238E27FC236}">
                <a16:creationId xmlns:a16="http://schemas.microsoft.com/office/drawing/2014/main" id="{7DCE64FE-B45B-8B41-8A31-A33566038FD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990600"/>
            <a:ext cx="8077200" cy="5334000"/>
          </a:xfrm>
        </p:spPr>
        <p:txBody>
          <a:bodyPr/>
          <a:lstStyle/>
          <a:p>
            <a:r>
              <a:rPr lang="en-US" altLang="en-US" dirty="0"/>
              <a:t>Reorganizing data so it requires less storage and </a:t>
            </a:r>
            <a:r>
              <a:rPr lang="en-US" altLang="en-US" b="1" i="1" dirty="0"/>
              <a:t>bandwidth</a:t>
            </a:r>
          </a:p>
          <a:p>
            <a:pPr lvl="1"/>
            <a:r>
              <a:rPr lang="en-US" altLang="en-US" b="1" i="1" dirty="0"/>
              <a:t>Compression ratio </a:t>
            </a:r>
            <a:r>
              <a:rPr lang="en-US" altLang="en-US" dirty="0"/>
              <a:t>= compressed size/original size</a:t>
            </a:r>
          </a:p>
          <a:p>
            <a:pPr lvl="2"/>
            <a:r>
              <a:rPr lang="en-US" altLang="en-US" dirty="0"/>
              <a:t>0 to 1 – smaller values indicate better compression</a:t>
            </a:r>
          </a:p>
          <a:p>
            <a:r>
              <a:rPr lang="en-US" altLang="en-US" b="1" i="1" dirty="0"/>
              <a:t>Compression protocols</a:t>
            </a:r>
          </a:p>
          <a:p>
            <a:pPr lvl="1"/>
            <a:r>
              <a:rPr lang="en-US" altLang="en-US" b="1" i="1" dirty="0"/>
              <a:t>Lossless</a:t>
            </a:r>
            <a:r>
              <a:rPr lang="en-US" altLang="en-US" dirty="0"/>
              <a:t> vs. </a:t>
            </a:r>
            <a:r>
              <a:rPr lang="en-US" altLang="en-US" b="1" i="1" dirty="0"/>
              <a:t>lossy</a:t>
            </a:r>
          </a:p>
          <a:p>
            <a:r>
              <a:rPr lang="en-US" altLang="en-US" b="1" i="1" dirty="0"/>
              <a:t>Keyword encoding</a:t>
            </a:r>
          </a:p>
          <a:p>
            <a:pPr lvl="1"/>
            <a:r>
              <a:rPr lang="en-US" altLang="en-US" dirty="0"/>
              <a:t>Mappings</a:t>
            </a:r>
          </a:p>
          <a:p>
            <a:r>
              <a:rPr lang="en-US" altLang="en-US" dirty="0"/>
              <a:t>Tradeoffs</a:t>
            </a:r>
          </a:p>
          <a:p>
            <a:pPr lvl="1"/>
            <a:r>
              <a:rPr lang="en-US" altLang="en-US" dirty="0"/>
              <a:t>More processing typically required</a:t>
            </a:r>
          </a:p>
          <a:p>
            <a:pPr lvl="1"/>
            <a:r>
              <a:rPr lang="en-US" altLang="en-US" dirty="0"/>
              <a:t>Point of diminishing returns</a:t>
            </a:r>
          </a:p>
        </p:txBody>
      </p:sp>
      <p:sp>
        <p:nvSpPr>
          <p:cNvPr id="26627" name="Date Placeholder 3">
            <a:extLst>
              <a:ext uri="{FF2B5EF4-FFF2-40B4-BE49-F238E27FC236}">
                <a16:creationId xmlns:a16="http://schemas.microsoft.com/office/drawing/2014/main" id="{B7AB5E76-0F5C-EF40-9765-47B487125FC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FA0F6C2-7517-3D45-A35C-9BBD3932E7AA}" type="datetime1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3/23/23</a:t>
            </a:fld>
            <a:endParaRPr lang="en-US" altLang="en-US" sz="1000"/>
          </a:p>
        </p:txBody>
      </p:sp>
      <p:sp>
        <p:nvSpPr>
          <p:cNvPr id="26628" name="Footer Placeholder 4">
            <a:extLst>
              <a:ext uri="{FF2B5EF4-FFF2-40B4-BE49-F238E27FC236}">
                <a16:creationId xmlns:a16="http://schemas.microsoft.com/office/drawing/2014/main" id="{2FF55B02-59D6-8546-ACA3-C93F51312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IT520 Data Formats</a:t>
            </a:r>
          </a:p>
        </p:txBody>
      </p:sp>
      <p:sp>
        <p:nvSpPr>
          <p:cNvPr id="26629" name="Slide Number Placeholder 5">
            <a:extLst>
              <a:ext uri="{FF2B5EF4-FFF2-40B4-BE49-F238E27FC236}">
                <a16:creationId xmlns:a16="http://schemas.microsoft.com/office/drawing/2014/main" id="{EEBEADAD-A7F8-F34A-9D5F-BE8D85476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9A38EAB-F4DB-E046-BEDF-12D1A3375D25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altLang="en-US" sz="10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>
            <a:extLst>
              <a:ext uri="{FF2B5EF4-FFF2-40B4-BE49-F238E27FC236}">
                <a16:creationId xmlns:a16="http://schemas.microsoft.com/office/drawing/2014/main" id="{9846EA99-8BF0-574D-A367-580CD659B4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Huffman encoding</a:t>
            </a:r>
          </a:p>
        </p:txBody>
      </p:sp>
      <p:sp>
        <p:nvSpPr>
          <p:cNvPr id="27650" name="Content Placeholder 2" descr="Rectangle: Click to edit Master text styles&#13;&#10;Second level&#13;&#10;Third level&#13;&#10;Fourth level&#13;&#10;Fifth level">
            <a:extLst>
              <a:ext uri="{FF2B5EF4-FFF2-40B4-BE49-F238E27FC236}">
                <a16:creationId xmlns:a16="http://schemas.microsoft.com/office/drawing/2014/main" id="{8BFC231B-BE34-F14E-ACF5-E094212B14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990600"/>
            <a:ext cx="8077200" cy="2438400"/>
          </a:xfrm>
        </p:spPr>
        <p:txBody>
          <a:bodyPr/>
          <a:lstStyle/>
          <a:p>
            <a:r>
              <a:rPr lang="en-US" altLang="en-US" dirty="0"/>
              <a:t>Text compression protocol using variable length bit patterns</a:t>
            </a:r>
          </a:p>
          <a:p>
            <a:pPr lvl="1"/>
            <a:r>
              <a:rPr lang="en-US" altLang="en-US" dirty="0"/>
              <a:t>Short patterns for common characters</a:t>
            </a:r>
          </a:p>
          <a:p>
            <a:pPr lvl="1"/>
            <a:r>
              <a:rPr lang="en-US" altLang="en-US" dirty="0"/>
              <a:t>Requires unambiguous patterns</a:t>
            </a:r>
          </a:p>
          <a:p>
            <a:pPr lvl="1"/>
            <a:r>
              <a:rPr lang="en-US" altLang="en-US" dirty="0"/>
              <a:t>No single, standardized mapping of </a:t>
            </a:r>
            <a:r>
              <a:rPr lang="en-US" altLang="en-US" b="1" i="1" dirty="0"/>
              <a:t>Huffman codes</a:t>
            </a:r>
          </a:p>
        </p:txBody>
      </p:sp>
      <p:sp>
        <p:nvSpPr>
          <p:cNvPr id="27651" name="Date Placeholder 3">
            <a:extLst>
              <a:ext uri="{FF2B5EF4-FFF2-40B4-BE49-F238E27FC236}">
                <a16:creationId xmlns:a16="http://schemas.microsoft.com/office/drawing/2014/main" id="{D3B46918-62AA-2043-9445-FF887831B51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DE664A6-DB39-014E-99C8-AF5B4C70AD52}" type="datetime1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3/23/23</a:t>
            </a:fld>
            <a:endParaRPr lang="en-US" altLang="en-US" sz="1000"/>
          </a:p>
        </p:txBody>
      </p:sp>
      <p:sp>
        <p:nvSpPr>
          <p:cNvPr id="27652" name="Footer Placeholder 4">
            <a:extLst>
              <a:ext uri="{FF2B5EF4-FFF2-40B4-BE49-F238E27FC236}">
                <a16:creationId xmlns:a16="http://schemas.microsoft.com/office/drawing/2014/main" id="{636D1E87-828E-304E-B06C-C9456FAC9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IT520 Data Formats</a:t>
            </a:r>
          </a:p>
        </p:txBody>
      </p:sp>
      <p:sp>
        <p:nvSpPr>
          <p:cNvPr id="27653" name="Slide Number Placeholder 5">
            <a:extLst>
              <a:ext uri="{FF2B5EF4-FFF2-40B4-BE49-F238E27FC236}">
                <a16:creationId xmlns:a16="http://schemas.microsoft.com/office/drawing/2014/main" id="{8F7ACF97-5FE0-ED42-AF76-037583793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67A5629-B9B6-E545-A8C1-38A109994662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US" altLang="en-US" sz="1000"/>
          </a:p>
        </p:txBody>
      </p:sp>
      <p:grpSp>
        <p:nvGrpSpPr>
          <p:cNvPr id="27654" name="Group 196">
            <a:extLst>
              <a:ext uri="{FF2B5EF4-FFF2-40B4-BE49-F238E27FC236}">
                <a16:creationId xmlns:a16="http://schemas.microsoft.com/office/drawing/2014/main" id="{D54E6E04-5AB7-3E43-BB4E-730C0E7B989E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3352800"/>
            <a:ext cx="2252663" cy="3027363"/>
            <a:chOff x="-2" y="-2"/>
            <a:chExt cx="1419" cy="5646"/>
          </a:xfrm>
        </p:grpSpPr>
        <p:grpSp>
          <p:nvGrpSpPr>
            <p:cNvPr id="27784" name="Group 194">
              <a:extLst>
                <a:ext uri="{FF2B5EF4-FFF2-40B4-BE49-F238E27FC236}">
                  <a16:creationId xmlns:a16="http://schemas.microsoft.com/office/drawing/2014/main" id="{B71F2668-85E1-6D4C-B62C-3AC0DF0F7DB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1415" cy="5642"/>
              <a:chOff x="0" y="0"/>
              <a:chExt cx="1415" cy="5642"/>
            </a:xfrm>
          </p:grpSpPr>
          <p:grpSp>
            <p:nvGrpSpPr>
              <p:cNvPr id="27786" name="Group 111">
                <a:extLst>
                  <a:ext uri="{FF2B5EF4-FFF2-40B4-BE49-F238E27FC236}">
                    <a16:creationId xmlns:a16="http://schemas.microsoft.com/office/drawing/2014/main" id="{E650F789-EA09-9E40-A942-1604EB200BA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0"/>
                <a:ext cx="311" cy="403"/>
                <a:chOff x="0" y="0"/>
                <a:chExt cx="311" cy="403"/>
              </a:xfrm>
            </p:grpSpPr>
            <p:sp>
              <p:nvSpPr>
                <p:cNvPr id="27910" name="Rectangle 68">
                  <a:extLst>
                    <a:ext uri="{FF2B5EF4-FFF2-40B4-BE49-F238E27FC236}">
                      <a16:creationId xmlns:a16="http://schemas.microsoft.com/office/drawing/2014/main" id="{0659AC1F-C805-BB47-B16F-BB652757F1C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1"/>
                  <a:ext cx="225" cy="4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000">
                      <a:latin typeface="Arial" panose="020B0604020202020204" pitchFamily="34" charset="0"/>
                    </a:rPr>
                    <a:t> </a:t>
                  </a:r>
                  <a:r>
                    <a:rPr lang="en-US" altLang="en-US" sz="1000" b="1">
                      <a:latin typeface="Arial" panose="020B0604020202020204" pitchFamily="34" charset="0"/>
                    </a:rPr>
                    <a:t> </a:t>
                  </a:r>
                  <a:endParaRPr lang="en-US" altLang="en-US" sz="1000">
                    <a:latin typeface="Arial" panose="020B0604020202020204" pitchFamily="34" charset="0"/>
                  </a:endParaRPr>
                </a:p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7911" name="Rectangle 110">
                  <a:extLst>
                    <a:ext uri="{FF2B5EF4-FFF2-40B4-BE49-F238E27FC236}">
                      <a16:creationId xmlns:a16="http://schemas.microsoft.com/office/drawing/2014/main" id="{FD677B79-F228-8942-8B20-05C98861F5C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11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787" name="Group 113">
                <a:extLst>
                  <a:ext uri="{FF2B5EF4-FFF2-40B4-BE49-F238E27FC236}">
                    <a16:creationId xmlns:a16="http://schemas.microsoft.com/office/drawing/2014/main" id="{B7A22EB6-64BD-BF40-B423-F5D8937C349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1" y="0"/>
                <a:ext cx="442" cy="403"/>
                <a:chOff x="311" y="0"/>
                <a:chExt cx="442" cy="403"/>
              </a:xfrm>
            </p:grpSpPr>
            <p:sp>
              <p:nvSpPr>
                <p:cNvPr id="132" name="Rectangle 69">
                  <a:extLst>
                    <a:ext uri="{FF2B5EF4-FFF2-40B4-BE49-F238E27FC236}">
                      <a16:creationId xmlns:a16="http://schemas.microsoft.com/office/drawing/2014/main" id="{A8EBEC82-394D-3943-9404-B57858CB424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" y="1"/>
                  <a:ext cx="35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 eaLnBrk="1" hangingPunct="1">
                    <a:defRPr/>
                  </a:pPr>
                  <a:r>
                    <a:rPr lang="en-US" sz="1050" b="1">
                      <a:latin typeface="Arial" charset="0"/>
                      <a:ea typeface="+mn-ea"/>
                      <a:cs typeface="Times New Roman" charset="0"/>
                    </a:rPr>
                    <a:t>Freq </a:t>
                  </a:r>
                  <a:endParaRPr lang="en-US" sz="1050">
                    <a:latin typeface="Arial" charset="0"/>
                    <a:ea typeface="+mn-ea"/>
                    <a:cs typeface="Times New Roman" charset="0"/>
                  </a:endParaRPr>
                </a:p>
                <a:p>
                  <a:pPr algn="ctr"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909" name="Rectangle 112">
                  <a:extLst>
                    <a:ext uri="{FF2B5EF4-FFF2-40B4-BE49-F238E27FC236}">
                      <a16:creationId xmlns:a16="http://schemas.microsoft.com/office/drawing/2014/main" id="{AD54F73D-58AC-7346-BFF3-E5D74D8DCB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1" y="0"/>
                  <a:ext cx="44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788" name="Group 115">
                <a:extLst>
                  <a:ext uri="{FF2B5EF4-FFF2-40B4-BE49-F238E27FC236}">
                    <a16:creationId xmlns:a16="http://schemas.microsoft.com/office/drawing/2014/main" id="{2CF20559-2A39-4745-A6B3-C5875506560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53" y="0"/>
                <a:ext cx="662" cy="403"/>
                <a:chOff x="753" y="0"/>
                <a:chExt cx="662" cy="403"/>
              </a:xfrm>
            </p:grpSpPr>
            <p:sp>
              <p:nvSpPr>
                <p:cNvPr id="130" name="Rectangle 70">
                  <a:extLst>
                    <a:ext uri="{FF2B5EF4-FFF2-40B4-BE49-F238E27FC236}">
                      <a16:creationId xmlns:a16="http://schemas.microsoft.com/office/drawing/2014/main" id="{5D1960B0-AA2B-AA46-BE90-7A765A48808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96" y="1"/>
                  <a:ext cx="57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 eaLnBrk="1" hangingPunct="1">
                    <a:defRPr/>
                  </a:pPr>
                  <a:r>
                    <a:rPr lang="en-US" sz="1050" b="1">
                      <a:latin typeface="Arial" charset="0"/>
                      <a:ea typeface="+mn-ea"/>
                      <a:cs typeface="Times New Roman" charset="0"/>
                    </a:rPr>
                    <a:t>Code </a:t>
                  </a:r>
                  <a:endParaRPr lang="en-US" sz="1050">
                    <a:latin typeface="Arial" charset="0"/>
                    <a:ea typeface="+mn-ea"/>
                    <a:cs typeface="Times New Roman" charset="0"/>
                  </a:endParaRPr>
                </a:p>
                <a:p>
                  <a:pPr algn="ctr"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907" name="Rectangle 114">
                  <a:extLst>
                    <a:ext uri="{FF2B5EF4-FFF2-40B4-BE49-F238E27FC236}">
                      <a16:creationId xmlns:a16="http://schemas.microsoft.com/office/drawing/2014/main" id="{78939C2B-DD7F-3C45-A915-8C89294C1BB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3" y="0"/>
                  <a:ext cx="66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789" name="Group 117">
                <a:extLst>
                  <a:ext uri="{FF2B5EF4-FFF2-40B4-BE49-F238E27FC236}">
                    <a16:creationId xmlns:a16="http://schemas.microsoft.com/office/drawing/2014/main" id="{5913EF03-0288-5E4E-A716-7F93BCF3622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403"/>
                <a:ext cx="311" cy="403"/>
                <a:chOff x="0" y="403"/>
                <a:chExt cx="311" cy="403"/>
              </a:xfrm>
            </p:grpSpPr>
            <p:sp>
              <p:nvSpPr>
                <p:cNvPr id="128" name="Rectangle 71">
                  <a:extLst>
                    <a:ext uri="{FF2B5EF4-FFF2-40B4-BE49-F238E27FC236}">
                      <a16:creationId xmlns:a16="http://schemas.microsoft.com/office/drawing/2014/main" id="{7234C7D2-04BD-E94E-A48C-F041EF169E9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404"/>
                  <a:ext cx="225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E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905" name="Rectangle 116">
                  <a:extLst>
                    <a:ext uri="{FF2B5EF4-FFF2-40B4-BE49-F238E27FC236}">
                      <a16:creationId xmlns:a16="http://schemas.microsoft.com/office/drawing/2014/main" id="{916CBE57-083B-9340-87BF-C47AFD4695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311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790" name="Group 119">
                <a:extLst>
                  <a:ext uri="{FF2B5EF4-FFF2-40B4-BE49-F238E27FC236}">
                    <a16:creationId xmlns:a16="http://schemas.microsoft.com/office/drawing/2014/main" id="{96084C73-A37F-FA4E-AB98-C68D698E7C5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1" y="403"/>
                <a:ext cx="442" cy="403"/>
                <a:chOff x="311" y="403"/>
                <a:chExt cx="442" cy="403"/>
              </a:xfrm>
            </p:grpSpPr>
            <p:sp>
              <p:nvSpPr>
                <p:cNvPr id="126" name="Rectangle 72">
                  <a:extLst>
                    <a:ext uri="{FF2B5EF4-FFF2-40B4-BE49-F238E27FC236}">
                      <a16:creationId xmlns:a16="http://schemas.microsoft.com/office/drawing/2014/main" id="{A6479F57-457C-4543-9AB8-6ECC493A05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" y="404"/>
                  <a:ext cx="35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12.32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903" name="Rectangle 118">
                  <a:extLst>
                    <a:ext uri="{FF2B5EF4-FFF2-40B4-BE49-F238E27FC236}">
                      <a16:creationId xmlns:a16="http://schemas.microsoft.com/office/drawing/2014/main" id="{1D2DA12D-B8BF-354E-A2A3-FDD3D79A78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1" y="403"/>
                  <a:ext cx="44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791" name="Group 121">
                <a:extLst>
                  <a:ext uri="{FF2B5EF4-FFF2-40B4-BE49-F238E27FC236}">
                    <a16:creationId xmlns:a16="http://schemas.microsoft.com/office/drawing/2014/main" id="{EA6A1A7E-9FC2-274E-AAA2-70EB8FC5BC3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53" y="403"/>
                <a:ext cx="662" cy="403"/>
                <a:chOff x="753" y="403"/>
                <a:chExt cx="662" cy="403"/>
              </a:xfrm>
            </p:grpSpPr>
            <p:sp>
              <p:nvSpPr>
                <p:cNvPr id="124" name="Rectangle 73">
                  <a:extLst>
                    <a:ext uri="{FF2B5EF4-FFF2-40B4-BE49-F238E27FC236}">
                      <a16:creationId xmlns:a16="http://schemas.microsoft.com/office/drawing/2014/main" id="{C5DF4D20-64BC-3042-8262-67F16AB540D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96" y="404"/>
                  <a:ext cx="57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100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901" name="Rectangle 120">
                  <a:extLst>
                    <a:ext uri="{FF2B5EF4-FFF2-40B4-BE49-F238E27FC236}">
                      <a16:creationId xmlns:a16="http://schemas.microsoft.com/office/drawing/2014/main" id="{BC67045D-0374-914B-8DF9-F47F245950C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3" y="403"/>
                  <a:ext cx="66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792" name="Group 123">
                <a:extLst>
                  <a:ext uri="{FF2B5EF4-FFF2-40B4-BE49-F238E27FC236}">
                    <a16:creationId xmlns:a16="http://schemas.microsoft.com/office/drawing/2014/main" id="{B258A339-43A4-0840-BF83-C28B991342C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806"/>
                <a:ext cx="311" cy="403"/>
                <a:chOff x="0" y="806"/>
                <a:chExt cx="311" cy="403"/>
              </a:xfrm>
            </p:grpSpPr>
            <p:sp>
              <p:nvSpPr>
                <p:cNvPr id="122" name="Rectangle 74">
                  <a:extLst>
                    <a:ext uri="{FF2B5EF4-FFF2-40B4-BE49-F238E27FC236}">
                      <a16:creationId xmlns:a16="http://schemas.microsoft.com/office/drawing/2014/main" id="{E017A1D8-9289-5246-8D6E-A25A7871D0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806"/>
                  <a:ext cx="225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T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899" name="Rectangle 122">
                  <a:extLst>
                    <a:ext uri="{FF2B5EF4-FFF2-40B4-BE49-F238E27FC236}">
                      <a16:creationId xmlns:a16="http://schemas.microsoft.com/office/drawing/2014/main" id="{4FCE38E0-70A8-494A-925C-00654973573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806"/>
                  <a:ext cx="311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793" name="Group 125">
                <a:extLst>
                  <a:ext uri="{FF2B5EF4-FFF2-40B4-BE49-F238E27FC236}">
                    <a16:creationId xmlns:a16="http://schemas.microsoft.com/office/drawing/2014/main" id="{59629558-58B7-5147-8220-464AFD884CF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1" y="806"/>
                <a:ext cx="442" cy="403"/>
                <a:chOff x="311" y="806"/>
                <a:chExt cx="442" cy="403"/>
              </a:xfrm>
            </p:grpSpPr>
            <p:sp>
              <p:nvSpPr>
                <p:cNvPr id="120" name="Rectangle 75">
                  <a:extLst>
                    <a:ext uri="{FF2B5EF4-FFF2-40B4-BE49-F238E27FC236}">
                      <a16:creationId xmlns:a16="http://schemas.microsoft.com/office/drawing/2014/main" id="{C546ED15-E4FA-A14B-B086-2A8A57C7681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" y="806"/>
                  <a:ext cx="35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8.37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897" name="Rectangle 124">
                  <a:extLst>
                    <a:ext uri="{FF2B5EF4-FFF2-40B4-BE49-F238E27FC236}">
                      <a16:creationId xmlns:a16="http://schemas.microsoft.com/office/drawing/2014/main" id="{A5BB2CFB-E4B6-AC4D-933B-658E23CA71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1" y="806"/>
                  <a:ext cx="44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794" name="Group 127">
                <a:extLst>
                  <a:ext uri="{FF2B5EF4-FFF2-40B4-BE49-F238E27FC236}">
                    <a16:creationId xmlns:a16="http://schemas.microsoft.com/office/drawing/2014/main" id="{FBFDE9EB-6233-924A-B6C7-F636E20E9BF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53" y="806"/>
                <a:ext cx="662" cy="403"/>
                <a:chOff x="753" y="806"/>
                <a:chExt cx="662" cy="403"/>
              </a:xfrm>
            </p:grpSpPr>
            <p:sp>
              <p:nvSpPr>
                <p:cNvPr id="118" name="Rectangle 76">
                  <a:extLst>
                    <a:ext uri="{FF2B5EF4-FFF2-40B4-BE49-F238E27FC236}">
                      <a16:creationId xmlns:a16="http://schemas.microsoft.com/office/drawing/2014/main" id="{2B5BF7E0-350A-9C49-A7AA-5851EB69FC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96" y="806"/>
                  <a:ext cx="57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111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895" name="Rectangle 126">
                  <a:extLst>
                    <a:ext uri="{FF2B5EF4-FFF2-40B4-BE49-F238E27FC236}">
                      <a16:creationId xmlns:a16="http://schemas.microsoft.com/office/drawing/2014/main" id="{C9772A01-C12C-7B4D-A0C9-23D6A380AD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3" y="806"/>
                  <a:ext cx="66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795" name="Group 129">
                <a:extLst>
                  <a:ext uri="{FF2B5EF4-FFF2-40B4-BE49-F238E27FC236}">
                    <a16:creationId xmlns:a16="http://schemas.microsoft.com/office/drawing/2014/main" id="{B958D4F8-08BC-0044-835C-4F33214D934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209"/>
                <a:ext cx="311" cy="403"/>
                <a:chOff x="0" y="1209"/>
                <a:chExt cx="311" cy="403"/>
              </a:xfrm>
            </p:grpSpPr>
            <p:sp>
              <p:nvSpPr>
                <p:cNvPr id="116" name="Rectangle 77">
                  <a:extLst>
                    <a:ext uri="{FF2B5EF4-FFF2-40B4-BE49-F238E27FC236}">
                      <a16:creationId xmlns:a16="http://schemas.microsoft.com/office/drawing/2014/main" id="{D9573C39-8233-6B4A-84F6-E51BC28E89D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1209"/>
                  <a:ext cx="225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A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893" name="Rectangle 128">
                  <a:extLst>
                    <a:ext uri="{FF2B5EF4-FFF2-40B4-BE49-F238E27FC236}">
                      <a16:creationId xmlns:a16="http://schemas.microsoft.com/office/drawing/2014/main" id="{8A979F40-DDCA-AB48-B670-07D6450045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1209"/>
                  <a:ext cx="311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796" name="Group 131">
                <a:extLst>
                  <a:ext uri="{FF2B5EF4-FFF2-40B4-BE49-F238E27FC236}">
                    <a16:creationId xmlns:a16="http://schemas.microsoft.com/office/drawing/2014/main" id="{09224FC7-41BB-364F-A4EB-390F7B09B5E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1" y="1209"/>
                <a:ext cx="442" cy="403"/>
                <a:chOff x="311" y="1209"/>
                <a:chExt cx="442" cy="403"/>
              </a:xfrm>
            </p:grpSpPr>
            <p:sp>
              <p:nvSpPr>
                <p:cNvPr id="114" name="Rectangle 78">
                  <a:extLst>
                    <a:ext uri="{FF2B5EF4-FFF2-40B4-BE49-F238E27FC236}">
                      <a16:creationId xmlns:a16="http://schemas.microsoft.com/office/drawing/2014/main" id="{7EA1FBAF-2EBB-314E-B13C-EFB730DA402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" y="1209"/>
                  <a:ext cx="35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8.23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891" name="Rectangle 130">
                  <a:extLst>
                    <a:ext uri="{FF2B5EF4-FFF2-40B4-BE49-F238E27FC236}">
                      <a16:creationId xmlns:a16="http://schemas.microsoft.com/office/drawing/2014/main" id="{6C580981-C877-2D40-AD58-D462F39490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1" y="1209"/>
                  <a:ext cx="44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797" name="Group 133">
                <a:extLst>
                  <a:ext uri="{FF2B5EF4-FFF2-40B4-BE49-F238E27FC236}">
                    <a16:creationId xmlns:a16="http://schemas.microsoft.com/office/drawing/2014/main" id="{6E20F3B3-DF93-9F48-B0B3-1753E769F91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53" y="1209"/>
                <a:ext cx="662" cy="403"/>
                <a:chOff x="753" y="1209"/>
                <a:chExt cx="662" cy="403"/>
              </a:xfrm>
            </p:grpSpPr>
            <p:sp>
              <p:nvSpPr>
                <p:cNvPr id="112" name="Rectangle 79">
                  <a:extLst>
                    <a:ext uri="{FF2B5EF4-FFF2-40B4-BE49-F238E27FC236}">
                      <a16:creationId xmlns:a16="http://schemas.microsoft.com/office/drawing/2014/main" id="{BFF4DC8C-2A4D-F749-927B-FE80847790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96" y="1209"/>
                  <a:ext cx="57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0000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889" name="Rectangle 132">
                  <a:extLst>
                    <a:ext uri="{FF2B5EF4-FFF2-40B4-BE49-F238E27FC236}">
                      <a16:creationId xmlns:a16="http://schemas.microsoft.com/office/drawing/2014/main" id="{FA47DB12-E02F-E945-B4A0-6D0352865F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3" y="1209"/>
                  <a:ext cx="66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798" name="Group 135">
                <a:extLst>
                  <a:ext uri="{FF2B5EF4-FFF2-40B4-BE49-F238E27FC236}">
                    <a16:creationId xmlns:a16="http://schemas.microsoft.com/office/drawing/2014/main" id="{9E36BA4F-F996-FD4D-9276-D929101BE4E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612"/>
                <a:ext cx="311" cy="403"/>
                <a:chOff x="0" y="1612"/>
                <a:chExt cx="311" cy="403"/>
              </a:xfrm>
            </p:grpSpPr>
            <p:sp>
              <p:nvSpPr>
                <p:cNvPr id="110" name="Rectangle 80">
                  <a:extLst>
                    <a:ext uri="{FF2B5EF4-FFF2-40B4-BE49-F238E27FC236}">
                      <a16:creationId xmlns:a16="http://schemas.microsoft.com/office/drawing/2014/main" id="{E963EE24-DD91-0D4E-88A0-12B2074EC8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1612"/>
                  <a:ext cx="225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I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887" name="Rectangle 134">
                  <a:extLst>
                    <a:ext uri="{FF2B5EF4-FFF2-40B4-BE49-F238E27FC236}">
                      <a16:creationId xmlns:a16="http://schemas.microsoft.com/office/drawing/2014/main" id="{AA1819D6-756A-6A4E-8BC3-26B095E5A7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1612"/>
                  <a:ext cx="311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799" name="Group 137">
                <a:extLst>
                  <a:ext uri="{FF2B5EF4-FFF2-40B4-BE49-F238E27FC236}">
                    <a16:creationId xmlns:a16="http://schemas.microsoft.com/office/drawing/2014/main" id="{A6772A31-761C-654F-A43F-06DAC19E2A7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1" y="1612"/>
                <a:ext cx="442" cy="403"/>
                <a:chOff x="311" y="1612"/>
                <a:chExt cx="442" cy="403"/>
              </a:xfrm>
            </p:grpSpPr>
            <p:sp>
              <p:nvSpPr>
                <p:cNvPr id="108" name="Rectangle 81">
                  <a:extLst>
                    <a:ext uri="{FF2B5EF4-FFF2-40B4-BE49-F238E27FC236}">
                      <a16:creationId xmlns:a16="http://schemas.microsoft.com/office/drawing/2014/main" id="{58CFD3AB-BB4E-1A4A-9924-D852D1A819B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" y="1612"/>
                  <a:ext cx="35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8.08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885" name="Rectangle 136">
                  <a:extLst>
                    <a:ext uri="{FF2B5EF4-FFF2-40B4-BE49-F238E27FC236}">
                      <a16:creationId xmlns:a16="http://schemas.microsoft.com/office/drawing/2014/main" id="{3AB0B8A5-DB0E-5C4C-84A1-E7EFC7899CC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1" y="1612"/>
                  <a:ext cx="44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800" name="Group 139">
                <a:extLst>
                  <a:ext uri="{FF2B5EF4-FFF2-40B4-BE49-F238E27FC236}">
                    <a16:creationId xmlns:a16="http://schemas.microsoft.com/office/drawing/2014/main" id="{44C73054-6B91-9445-AB25-9B38CFEA9C2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53" y="1612"/>
                <a:ext cx="662" cy="403"/>
                <a:chOff x="753" y="1612"/>
                <a:chExt cx="662" cy="403"/>
              </a:xfrm>
            </p:grpSpPr>
            <p:sp>
              <p:nvSpPr>
                <p:cNvPr id="106" name="Rectangle 82">
                  <a:extLst>
                    <a:ext uri="{FF2B5EF4-FFF2-40B4-BE49-F238E27FC236}">
                      <a16:creationId xmlns:a16="http://schemas.microsoft.com/office/drawing/2014/main" id="{69D43277-2794-6B43-A9CE-6E5C3390E4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96" y="1612"/>
                  <a:ext cx="57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0001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883" name="Rectangle 138">
                  <a:extLst>
                    <a:ext uri="{FF2B5EF4-FFF2-40B4-BE49-F238E27FC236}">
                      <a16:creationId xmlns:a16="http://schemas.microsoft.com/office/drawing/2014/main" id="{EE98D41D-3845-494A-8307-67654A127FB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3" y="1612"/>
                  <a:ext cx="66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801" name="Group 141">
                <a:extLst>
                  <a:ext uri="{FF2B5EF4-FFF2-40B4-BE49-F238E27FC236}">
                    <a16:creationId xmlns:a16="http://schemas.microsoft.com/office/drawing/2014/main" id="{C6EBA75E-71F4-C442-BE6C-F069C86EFD9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2015"/>
                <a:ext cx="311" cy="403"/>
                <a:chOff x="0" y="2015"/>
                <a:chExt cx="311" cy="403"/>
              </a:xfrm>
            </p:grpSpPr>
            <p:sp>
              <p:nvSpPr>
                <p:cNvPr id="104" name="Rectangle 83">
                  <a:extLst>
                    <a:ext uri="{FF2B5EF4-FFF2-40B4-BE49-F238E27FC236}">
                      <a16:creationId xmlns:a16="http://schemas.microsoft.com/office/drawing/2014/main" id="{2B1F6017-D6F0-B949-B93C-A80BF4581F9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2014"/>
                  <a:ext cx="225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S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881" name="Rectangle 140">
                  <a:extLst>
                    <a:ext uri="{FF2B5EF4-FFF2-40B4-BE49-F238E27FC236}">
                      <a16:creationId xmlns:a16="http://schemas.microsoft.com/office/drawing/2014/main" id="{B92C6AAE-8C4E-BB4D-8A83-6BE53B1981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2015"/>
                  <a:ext cx="311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802" name="Group 143">
                <a:extLst>
                  <a:ext uri="{FF2B5EF4-FFF2-40B4-BE49-F238E27FC236}">
                    <a16:creationId xmlns:a16="http://schemas.microsoft.com/office/drawing/2014/main" id="{5CB97E03-0D60-1646-A3F9-0319A53EEC1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1" y="2015"/>
                <a:ext cx="442" cy="403"/>
                <a:chOff x="311" y="2015"/>
                <a:chExt cx="442" cy="403"/>
              </a:xfrm>
            </p:grpSpPr>
            <p:sp>
              <p:nvSpPr>
                <p:cNvPr id="102" name="Rectangle 84">
                  <a:extLst>
                    <a:ext uri="{FF2B5EF4-FFF2-40B4-BE49-F238E27FC236}">
                      <a16:creationId xmlns:a16="http://schemas.microsoft.com/office/drawing/2014/main" id="{2449BF0D-AAAC-084F-A576-B239788C24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" y="2014"/>
                  <a:ext cx="35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7.64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879" name="Rectangle 142">
                  <a:extLst>
                    <a:ext uri="{FF2B5EF4-FFF2-40B4-BE49-F238E27FC236}">
                      <a16:creationId xmlns:a16="http://schemas.microsoft.com/office/drawing/2014/main" id="{E8E71102-16C1-974A-9FFB-4F6FCE534F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1" y="2015"/>
                  <a:ext cx="44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803" name="Group 145">
                <a:extLst>
                  <a:ext uri="{FF2B5EF4-FFF2-40B4-BE49-F238E27FC236}">
                    <a16:creationId xmlns:a16="http://schemas.microsoft.com/office/drawing/2014/main" id="{C744BADC-C15E-7D4C-AD20-8E66B4ED1B3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53" y="2015"/>
                <a:ext cx="662" cy="403"/>
                <a:chOff x="753" y="2015"/>
                <a:chExt cx="662" cy="403"/>
              </a:xfrm>
            </p:grpSpPr>
            <p:sp>
              <p:nvSpPr>
                <p:cNvPr id="100" name="Rectangle 85">
                  <a:extLst>
                    <a:ext uri="{FF2B5EF4-FFF2-40B4-BE49-F238E27FC236}">
                      <a16:creationId xmlns:a16="http://schemas.microsoft.com/office/drawing/2014/main" id="{9A96EB0D-2B4E-D245-93FB-84C9004F2C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96" y="2014"/>
                  <a:ext cx="57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0011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877" name="Rectangle 144">
                  <a:extLst>
                    <a:ext uri="{FF2B5EF4-FFF2-40B4-BE49-F238E27FC236}">
                      <a16:creationId xmlns:a16="http://schemas.microsoft.com/office/drawing/2014/main" id="{168BDD0C-3C2E-194B-A314-BC5D826F933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3" y="2015"/>
                  <a:ext cx="66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804" name="Group 147">
                <a:extLst>
                  <a:ext uri="{FF2B5EF4-FFF2-40B4-BE49-F238E27FC236}">
                    <a16:creationId xmlns:a16="http://schemas.microsoft.com/office/drawing/2014/main" id="{110604D5-C398-0B45-8988-4F3CFBE6826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2418"/>
                <a:ext cx="311" cy="403"/>
                <a:chOff x="0" y="2418"/>
                <a:chExt cx="311" cy="403"/>
              </a:xfrm>
            </p:grpSpPr>
            <p:sp>
              <p:nvSpPr>
                <p:cNvPr id="98" name="Rectangle 86">
                  <a:extLst>
                    <a:ext uri="{FF2B5EF4-FFF2-40B4-BE49-F238E27FC236}">
                      <a16:creationId xmlns:a16="http://schemas.microsoft.com/office/drawing/2014/main" id="{79668E32-C73C-774E-933A-3E96E980F9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2417"/>
                  <a:ext cx="225" cy="4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O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875" name="Rectangle 146">
                  <a:extLst>
                    <a:ext uri="{FF2B5EF4-FFF2-40B4-BE49-F238E27FC236}">
                      <a16:creationId xmlns:a16="http://schemas.microsoft.com/office/drawing/2014/main" id="{92288B3A-CD77-EC41-B572-E3E741705D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2418"/>
                  <a:ext cx="311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805" name="Group 149">
                <a:extLst>
                  <a:ext uri="{FF2B5EF4-FFF2-40B4-BE49-F238E27FC236}">
                    <a16:creationId xmlns:a16="http://schemas.microsoft.com/office/drawing/2014/main" id="{C62FC245-019F-9348-BB64-B0DDD1A9B67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1" y="2418"/>
                <a:ext cx="442" cy="403"/>
                <a:chOff x="311" y="2418"/>
                <a:chExt cx="442" cy="403"/>
              </a:xfrm>
            </p:grpSpPr>
            <p:sp>
              <p:nvSpPr>
                <p:cNvPr id="96" name="Rectangle 87">
                  <a:extLst>
                    <a:ext uri="{FF2B5EF4-FFF2-40B4-BE49-F238E27FC236}">
                      <a16:creationId xmlns:a16="http://schemas.microsoft.com/office/drawing/2014/main" id="{5B279662-BEB6-7A4E-9591-FBBCE1CF4F7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" y="2417"/>
                  <a:ext cx="356" cy="4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7.59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873" name="Rectangle 148">
                  <a:extLst>
                    <a:ext uri="{FF2B5EF4-FFF2-40B4-BE49-F238E27FC236}">
                      <a16:creationId xmlns:a16="http://schemas.microsoft.com/office/drawing/2014/main" id="{0F3219DB-57BC-194B-AC96-82A310753E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1" y="2418"/>
                  <a:ext cx="44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806" name="Group 151">
                <a:extLst>
                  <a:ext uri="{FF2B5EF4-FFF2-40B4-BE49-F238E27FC236}">
                    <a16:creationId xmlns:a16="http://schemas.microsoft.com/office/drawing/2014/main" id="{4EC4F123-5AE2-3A40-83AF-9F1FECB1DD4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53" y="2418"/>
                <a:ext cx="662" cy="403"/>
                <a:chOff x="753" y="2418"/>
                <a:chExt cx="662" cy="403"/>
              </a:xfrm>
            </p:grpSpPr>
            <p:sp>
              <p:nvSpPr>
                <p:cNvPr id="94" name="Rectangle 88">
                  <a:extLst>
                    <a:ext uri="{FF2B5EF4-FFF2-40B4-BE49-F238E27FC236}">
                      <a16:creationId xmlns:a16="http://schemas.microsoft.com/office/drawing/2014/main" id="{0AC48E01-18AB-AD49-B3C7-0EE1F600768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96" y="2417"/>
                  <a:ext cx="576" cy="4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0100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871" name="Rectangle 150">
                  <a:extLst>
                    <a:ext uri="{FF2B5EF4-FFF2-40B4-BE49-F238E27FC236}">
                      <a16:creationId xmlns:a16="http://schemas.microsoft.com/office/drawing/2014/main" id="{F110A904-82F1-2842-BA0D-AAF50F8DEA6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3" y="2418"/>
                  <a:ext cx="66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807" name="Group 153">
                <a:extLst>
                  <a:ext uri="{FF2B5EF4-FFF2-40B4-BE49-F238E27FC236}">
                    <a16:creationId xmlns:a16="http://schemas.microsoft.com/office/drawing/2014/main" id="{375885F2-7C6F-6C46-9267-16E457527F0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2821"/>
                <a:ext cx="311" cy="403"/>
                <a:chOff x="0" y="2821"/>
                <a:chExt cx="311" cy="403"/>
              </a:xfrm>
            </p:grpSpPr>
            <p:sp>
              <p:nvSpPr>
                <p:cNvPr id="92" name="Rectangle 89">
                  <a:extLst>
                    <a:ext uri="{FF2B5EF4-FFF2-40B4-BE49-F238E27FC236}">
                      <a16:creationId xmlns:a16="http://schemas.microsoft.com/office/drawing/2014/main" id="{C5E3FD51-5EA2-1949-BF80-4F2749BAD11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2822"/>
                  <a:ext cx="225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N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869" name="Rectangle 152">
                  <a:extLst>
                    <a:ext uri="{FF2B5EF4-FFF2-40B4-BE49-F238E27FC236}">
                      <a16:creationId xmlns:a16="http://schemas.microsoft.com/office/drawing/2014/main" id="{93D6B534-4A5B-174C-8339-8A0A2F0C74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2821"/>
                  <a:ext cx="311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808" name="Group 155">
                <a:extLst>
                  <a:ext uri="{FF2B5EF4-FFF2-40B4-BE49-F238E27FC236}">
                    <a16:creationId xmlns:a16="http://schemas.microsoft.com/office/drawing/2014/main" id="{940A1D5B-4D47-D74B-99F4-1CDBAEDEDAD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1" y="2821"/>
                <a:ext cx="442" cy="403"/>
                <a:chOff x="311" y="2821"/>
                <a:chExt cx="442" cy="403"/>
              </a:xfrm>
            </p:grpSpPr>
            <p:sp>
              <p:nvSpPr>
                <p:cNvPr id="90" name="Rectangle 90">
                  <a:extLst>
                    <a:ext uri="{FF2B5EF4-FFF2-40B4-BE49-F238E27FC236}">
                      <a16:creationId xmlns:a16="http://schemas.microsoft.com/office/drawing/2014/main" id="{F9D16161-CEDF-764B-91AA-AA3B0AEF2C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" y="2822"/>
                  <a:ext cx="35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6.81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867" name="Rectangle 154">
                  <a:extLst>
                    <a:ext uri="{FF2B5EF4-FFF2-40B4-BE49-F238E27FC236}">
                      <a16:creationId xmlns:a16="http://schemas.microsoft.com/office/drawing/2014/main" id="{24318629-C91D-2B44-B62C-2AABD2CE9A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1" y="2821"/>
                  <a:ext cx="44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809" name="Group 157">
                <a:extLst>
                  <a:ext uri="{FF2B5EF4-FFF2-40B4-BE49-F238E27FC236}">
                    <a16:creationId xmlns:a16="http://schemas.microsoft.com/office/drawing/2014/main" id="{2976CD20-34EC-B54C-8138-C873B404B4D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53" y="2821"/>
                <a:ext cx="662" cy="403"/>
                <a:chOff x="753" y="2821"/>
                <a:chExt cx="662" cy="403"/>
              </a:xfrm>
            </p:grpSpPr>
            <p:sp>
              <p:nvSpPr>
                <p:cNvPr id="88" name="Rectangle 91">
                  <a:extLst>
                    <a:ext uri="{FF2B5EF4-FFF2-40B4-BE49-F238E27FC236}">
                      <a16:creationId xmlns:a16="http://schemas.microsoft.com/office/drawing/2014/main" id="{0A1274A1-F374-8949-9449-081D07CE39D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96" y="2822"/>
                  <a:ext cx="57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0110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865" name="Rectangle 156">
                  <a:extLst>
                    <a:ext uri="{FF2B5EF4-FFF2-40B4-BE49-F238E27FC236}">
                      <a16:creationId xmlns:a16="http://schemas.microsoft.com/office/drawing/2014/main" id="{0EED0536-9ED1-6D46-BD2E-C22AD9549B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3" y="2821"/>
                  <a:ext cx="66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810" name="Group 159">
                <a:extLst>
                  <a:ext uri="{FF2B5EF4-FFF2-40B4-BE49-F238E27FC236}">
                    <a16:creationId xmlns:a16="http://schemas.microsoft.com/office/drawing/2014/main" id="{3A5C8351-A508-4248-8932-40E923E0801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3224"/>
                <a:ext cx="311" cy="403"/>
                <a:chOff x="0" y="3224"/>
                <a:chExt cx="311" cy="403"/>
              </a:xfrm>
            </p:grpSpPr>
            <p:sp>
              <p:nvSpPr>
                <p:cNvPr id="86" name="Rectangle 92">
                  <a:extLst>
                    <a:ext uri="{FF2B5EF4-FFF2-40B4-BE49-F238E27FC236}">
                      <a16:creationId xmlns:a16="http://schemas.microsoft.com/office/drawing/2014/main" id="{154B5BDB-85BF-1341-ADFD-EB4DF729750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3225"/>
                  <a:ext cx="225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R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863" name="Rectangle 158">
                  <a:extLst>
                    <a:ext uri="{FF2B5EF4-FFF2-40B4-BE49-F238E27FC236}">
                      <a16:creationId xmlns:a16="http://schemas.microsoft.com/office/drawing/2014/main" id="{61D73219-6C6F-7246-BA6F-0402ECAA6AA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3224"/>
                  <a:ext cx="311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811" name="Group 161">
                <a:extLst>
                  <a:ext uri="{FF2B5EF4-FFF2-40B4-BE49-F238E27FC236}">
                    <a16:creationId xmlns:a16="http://schemas.microsoft.com/office/drawing/2014/main" id="{40918322-C2A9-1443-8FBF-B40BBDEFC6B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1" y="3224"/>
                <a:ext cx="442" cy="403"/>
                <a:chOff x="311" y="3224"/>
                <a:chExt cx="442" cy="403"/>
              </a:xfrm>
            </p:grpSpPr>
            <p:sp>
              <p:nvSpPr>
                <p:cNvPr id="84" name="Rectangle 93">
                  <a:extLst>
                    <a:ext uri="{FF2B5EF4-FFF2-40B4-BE49-F238E27FC236}">
                      <a16:creationId xmlns:a16="http://schemas.microsoft.com/office/drawing/2014/main" id="{85FAA219-A341-244C-9CAF-A20B1DC89D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" y="3225"/>
                  <a:ext cx="35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6.67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861" name="Rectangle 160">
                  <a:extLst>
                    <a:ext uri="{FF2B5EF4-FFF2-40B4-BE49-F238E27FC236}">
                      <a16:creationId xmlns:a16="http://schemas.microsoft.com/office/drawing/2014/main" id="{FA51144F-E36C-324D-8516-DEAD69FE09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1" y="3224"/>
                  <a:ext cx="44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812" name="Group 163">
                <a:extLst>
                  <a:ext uri="{FF2B5EF4-FFF2-40B4-BE49-F238E27FC236}">
                    <a16:creationId xmlns:a16="http://schemas.microsoft.com/office/drawing/2014/main" id="{D6B381EF-FBBD-8E48-9E26-8F7887EBE46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53" y="3224"/>
                <a:ext cx="662" cy="403"/>
                <a:chOff x="753" y="3224"/>
                <a:chExt cx="662" cy="403"/>
              </a:xfrm>
            </p:grpSpPr>
            <p:sp>
              <p:nvSpPr>
                <p:cNvPr id="82" name="Rectangle 94">
                  <a:extLst>
                    <a:ext uri="{FF2B5EF4-FFF2-40B4-BE49-F238E27FC236}">
                      <a16:creationId xmlns:a16="http://schemas.microsoft.com/office/drawing/2014/main" id="{7C6849E2-1924-C845-A8BE-839E4AB70E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96" y="3225"/>
                  <a:ext cx="57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0111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859" name="Rectangle 162">
                  <a:extLst>
                    <a:ext uri="{FF2B5EF4-FFF2-40B4-BE49-F238E27FC236}">
                      <a16:creationId xmlns:a16="http://schemas.microsoft.com/office/drawing/2014/main" id="{DF842CAA-2461-C84D-9767-4DA031EE144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3" y="3224"/>
                  <a:ext cx="66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813" name="Group 165">
                <a:extLst>
                  <a:ext uri="{FF2B5EF4-FFF2-40B4-BE49-F238E27FC236}">
                    <a16:creationId xmlns:a16="http://schemas.microsoft.com/office/drawing/2014/main" id="{F5A32E7C-4AB7-924D-98A0-62BB97E810A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3627"/>
                <a:ext cx="311" cy="403"/>
                <a:chOff x="0" y="3627"/>
                <a:chExt cx="311" cy="403"/>
              </a:xfrm>
            </p:grpSpPr>
            <p:sp>
              <p:nvSpPr>
                <p:cNvPr id="80" name="Rectangle 95">
                  <a:extLst>
                    <a:ext uri="{FF2B5EF4-FFF2-40B4-BE49-F238E27FC236}">
                      <a16:creationId xmlns:a16="http://schemas.microsoft.com/office/drawing/2014/main" id="{3256FAC3-D295-4744-BC0E-F19B351A30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3628"/>
                  <a:ext cx="225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C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857" name="Rectangle 164">
                  <a:extLst>
                    <a:ext uri="{FF2B5EF4-FFF2-40B4-BE49-F238E27FC236}">
                      <a16:creationId xmlns:a16="http://schemas.microsoft.com/office/drawing/2014/main" id="{D3AC76C8-77A9-634B-AE59-03E61069D26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3627"/>
                  <a:ext cx="311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814" name="Group 167">
                <a:extLst>
                  <a:ext uri="{FF2B5EF4-FFF2-40B4-BE49-F238E27FC236}">
                    <a16:creationId xmlns:a16="http://schemas.microsoft.com/office/drawing/2014/main" id="{5A3D3E73-A6E5-5A44-976B-1A7AC3943CF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1" y="3627"/>
                <a:ext cx="442" cy="403"/>
                <a:chOff x="311" y="3627"/>
                <a:chExt cx="442" cy="403"/>
              </a:xfrm>
            </p:grpSpPr>
            <p:sp>
              <p:nvSpPr>
                <p:cNvPr id="78" name="Rectangle 96">
                  <a:extLst>
                    <a:ext uri="{FF2B5EF4-FFF2-40B4-BE49-F238E27FC236}">
                      <a16:creationId xmlns:a16="http://schemas.microsoft.com/office/drawing/2014/main" id="{0139AFBC-4D01-6E4B-9EEE-3E66013470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" y="3628"/>
                  <a:ext cx="35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4.04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855" name="Rectangle 166">
                  <a:extLst>
                    <a:ext uri="{FF2B5EF4-FFF2-40B4-BE49-F238E27FC236}">
                      <a16:creationId xmlns:a16="http://schemas.microsoft.com/office/drawing/2014/main" id="{3A10767F-BDE5-8941-BA5C-6DAB018B202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1" y="3627"/>
                  <a:ext cx="44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815" name="Group 169">
                <a:extLst>
                  <a:ext uri="{FF2B5EF4-FFF2-40B4-BE49-F238E27FC236}">
                    <a16:creationId xmlns:a16="http://schemas.microsoft.com/office/drawing/2014/main" id="{6AEB9B5D-816D-F64D-BFBC-97C563C266E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53" y="3627"/>
                <a:ext cx="662" cy="403"/>
                <a:chOff x="753" y="3627"/>
                <a:chExt cx="662" cy="403"/>
              </a:xfrm>
            </p:grpSpPr>
            <p:sp>
              <p:nvSpPr>
                <p:cNvPr id="76" name="Rectangle 97">
                  <a:extLst>
                    <a:ext uri="{FF2B5EF4-FFF2-40B4-BE49-F238E27FC236}">
                      <a16:creationId xmlns:a16="http://schemas.microsoft.com/office/drawing/2014/main" id="{3547ABC8-21CC-6241-813B-22B3A2330C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96" y="3628"/>
                  <a:ext cx="57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1101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853" name="Rectangle 168">
                  <a:extLst>
                    <a:ext uri="{FF2B5EF4-FFF2-40B4-BE49-F238E27FC236}">
                      <a16:creationId xmlns:a16="http://schemas.microsoft.com/office/drawing/2014/main" id="{280DB63C-0201-494C-BD4C-21C7501F7B6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3" y="3627"/>
                  <a:ext cx="66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816" name="Group 171">
                <a:extLst>
                  <a:ext uri="{FF2B5EF4-FFF2-40B4-BE49-F238E27FC236}">
                    <a16:creationId xmlns:a16="http://schemas.microsoft.com/office/drawing/2014/main" id="{7EA04294-976D-054F-9D89-2F96327D107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4030"/>
                <a:ext cx="311" cy="403"/>
                <a:chOff x="0" y="4030"/>
                <a:chExt cx="311" cy="403"/>
              </a:xfrm>
            </p:grpSpPr>
            <p:sp>
              <p:nvSpPr>
                <p:cNvPr id="74" name="Rectangle 98">
                  <a:extLst>
                    <a:ext uri="{FF2B5EF4-FFF2-40B4-BE49-F238E27FC236}">
                      <a16:creationId xmlns:a16="http://schemas.microsoft.com/office/drawing/2014/main" id="{6DAC26ED-C2C4-7847-8542-FBD26FC7D3D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4030"/>
                  <a:ext cx="225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H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851" name="Rectangle 170">
                  <a:extLst>
                    <a:ext uri="{FF2B5EF4-FFF2-40B4-BE49-F238E27FC236}">
                      <a16:creationId xmlns:a16="http://schemas.microsoft.com/office/drawing/2014/main" id="{72AFD8DE-E5E7-564D-9E9E-C27B946641B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4030"/>
                  <a:ext cx="311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817" name="Group 173">
                <a:extLst>
                  <a:ext uri="{FF2B5EF4-FFF2-40B4-BE49-F238E27FC236}">
                    <a16:creationId xmlns:a16="http://schemas.microsoft.com/office/drawing/2014/main" id="{6FE38E67-FFA4-6245-BF6C-80C46C031E7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1" y="4030"/>
                <a:ext cx="442" cy="403"/>
                <a:chOff x="311" y="4030"/>
                <a:chExt cx="442" cy="403"/>
              </a:xfrm>
            </p:grpSpPr>
            <p:sp>
              <p:nvSpPr>
                <p:cNvPr id="72" name="Rectangle 99">
                  <a:extLst>
                    <a:ext uri="{FF2B5EF4-FFF2-40B4-BE49-F238E27FC236}">
                      <a16:creationId xmlns:a16="http://schemas.microsoft.com/office/drawing/2014/main" id="{83C2263A-B1C0-4A48-ADAF-0673878CB90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" y="4030"/>
                  <a:ext cx="35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3.94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849" name="Rectangle 172">
                  <a:extLst>
                    <a:ext uri="{FF2B5EF4-FFF2-40B4-BE49-F238E27FC236}">
                      <a16:creationId xmlns:a16="http://schemas.microsoft.com/office/drawing/2014/main" id="{AF079255-C68E-A74B-A198-F4D79A8840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1" y="4030"/>
                  <a:ext cx="44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818" name="Group 175">
                <a:extLst>
                  <a:ext uri="{FF2B5EF4-FFF2-40B4-BE49-F238E27FC236}">
                    <a16:creationId xmlns:a16="http://schemas.microsoft.com/office/drawing/2014/main" id="{E334EADD-9000-F84B-AB15-9FB06149F45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53" y="4030"/>
                <a:ext cx="662" cy="403"/>
                <a:chOff x="753" y="4030"/>
                <a:chExt cx="662" cy="403"/>
              </a:xfrm>
            </p:grpSpPr>
            <p:sp>
              <p:nvSpPr>
                <p:cNvPr id="70" name="Rectangle 100">
                  <a:extLst>
                    <a:ext uri="{FF2B5EF4-FFF2-40B4-BE49-F238E27FC236}">
                      <a16:creationId xmlns:a16="http://schemas.microsoft.com/office/drawing/2014/main" id="{B1FC5266-35A5-6B41-B90A-0C5D80A1B8A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96" y="4030"/>
                  <a:ext cx="57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00100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847" name="Rectangle 174">
                  <a:extLst>
                    <a:ext uri="{FF2B5EF4-FFF2-40B4-BE49-F238E27FC236}">
                      <a16:creationId xmlns:a16="http://schemas.microsoft.com/office/drawing/2014/main" id="{F09D7C9B-30B6-EE4B-AF34-6AF0E2641F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3" y="4030"/>
                  <a:ext cx="66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819" name="Group 177">
                <a:extLst>
                  <a:ext uri="{FF2B5EF4-FFF2-40B4-BE49-F238E27FC236}">
                    <a16:creationId xmlns:a16="http://schemas.microsoft.com/office/drawing/2014/main" id="{1AFCAD19-6573-D246-9BD8-C82A0A8961D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4433"/>
                <a:ext cx="311" cy="403"/>
                <a:chOff x="0" y="4433"/>
                <a:chExt cx="311" cy="403"/>
              </a:xfrm>
            </p:grpSpPr>
            <p:sp>
              <p:nvSpPr>
                <p:cNvPr id="68" name="Rectangle 101">
                  <a:extLst>
                    <a:ext uri="{FF2B5EF4-FFF2-40B4-BE49-F238E27FC236}">
                      <a16:creationId xmlns:a16="http://schemas.microsoft.com/office/drawing/2014/main" id="{E23CACC3-AEF2-0E47-AF7E-B632A52DFE2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4433"/>
                  <a:ext cx="225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L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845" name="Rectangle 176">
                  <a:extLst>
                    <a:ext uri="{FF2B5EF4-FFF2-40B4-BE49-F238E27FC236}">
                      <a16:creationId xmlns:a16="http://schemas.microsoft.com/office/drawing/2014/main" id="{BF4F5BD0-D300-0E4C-906C-ECC30F80FD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4433"/>
                  <a:ext cx="311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820" name="Group 179">
                <a:extLst>
                  <a:ext uri="{FF2B5EF4-FFF2-40B4-BE49-F238E27FC236}">
                    <a16:creationId xmlns:a16="http://schemas.microsoft.com/office/drawing/2014/main" id="{781176FE-604C-A740-AE8B-D04C61D6BBF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1" y="4433"/>
                <a:ext cx="442" cy="403"/>
                <a:chOff x="311" y="4433"/>
                <a:chExt cx="442" cy="403"/>
              </a:xfrm>
            </p:grpSpPr>
            <p:sp>
              <p:nvSpPr>
                <p:cNvPr id="66" name="Rectangle 102">
                  <a:extLst>
                    <a:ext uri="{FF2B5EF4-FFF2-40B4-BE49-F238E27FC236}">
                      <a16:creationId xmlns:a16="http://schemas.microsoft.com/office/drawing/2014/main" id="{55192097-E081-C54F-A4C9-D4F0E87372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" y="4433"/>
                  <a:ext cx="35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3.79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843" name="Rectangle 178">
                  <a:extLst>
                    <a:ext uri="{FF2B5EF4-FFF2-40B4-BE49-F238E27FC236}">
                      <a16:creationId xmlns:a16="http://schemas.microsoft.com/office/drawing/2014/main" id="{27BFADE5-CBA9-4B44-8218-90BC4BF9208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1" y="4433"/>
                  <a:ext cx="44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821" name="Group 181">
                <a:extLst>
                  <a:ext uri="{FF2B5EF4-FFF2-40B4-BE49-F238E27FC236}">
                    <a16:creationId xmlns:a16="http://schemas.microsoft.com/office/drawing/2014/main" id="{14F2F50B-48D0-4B4E-8723-AF296648CF4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53" y="4433"/>
                <a:ext cx="662" cy="403"/>
                <a:chOff x="753" y="4433"/>
                <a:chExt cx="662" cy="403"/>
              </a:xfrm>
            </p:grpSpPr>
            <p:sp>
              <p:nvSpPr>
                <p:cNvPr id="64" name="Rectangle 103">
                  <a:extLst>
                    <a:ext uri="{FF2B5EF4-FFF2-40B4-BE49-F238E27FC236}">
                      <a16:creationId xmlns:a16="http://schemas.microsoft.com/office/drawing/2014/main" id="{DDD2017E-36A9-D249-8F97-2319986B224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96" y="4433"/>
                  <a:ext cx="57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00101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841" name="Rectangle 180">
                  <a:extLst>
                    <a:ext uri="{FF2B5EF4-FFF2-40B4-BE49-F238E27FC236}">
                      <a16:creationId xmlns:a16="http://schemas.microsoft.com/office/drawing/2014/main" id="{B2849B58-259A-2E41-ADEC-836799208C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3" y="4433"/>
                  <a:ext cx="66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822" name="Group 183">
                <a:extLst>
                  <a:ext uri="{FF2B5EF4-FFF2-40B4-BE49-F238E27FC236}">
                    <a16:creationId xmlns:a16="http://schemas.microsoft.com/office/drawing/2014/main" id="{1CE51413-A7E6-0148-82FC-35D08D22AF1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4836"/>
                <a:ext cx="311" cy="403"/>
                <a:chOff x="0" y="4836"/>
                <a:chExt cx="311" cy="403"/>
              </a:xfrm>
            </p:grpSpPr>
            <p:sp>
              <p:nvSpPr>
                <p:cNvPr id="62" name="Rectangle 104">
                  <a:extLst>
                    <a:ext uri="{FF2B5EF4-FFF2-40B4-BE49-F238E27FC236}">
                      <a16:creationId xmlns:a16="http://schemas.microsoft.com/office/drawing/2014/main" id="{849E8AAB-E30F-084C-AA2E-C3981AD9D8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4836"/>
                  <a:ext cx="225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D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839" name="Rectangle 182">
                  <a:extLst>
                    <a:ext uri="{FF2B5EF4-FFF2-40B4-BE49-F238E27FC236}">
                      <a16:creationId xmlns:a16="http://schemas.microsoft.com/office/drawing/2014/main" id="{3414008E-04D4-6942-BC30-E7D558ADA0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4836"/>
                  <a:ext cx="311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823" name="Group 185">
                <a:extLst>
                  <a:ext uri="{FF2B5EF4-FFF2-40B4-BE49-F238E27FC236}">
                    <a16:creationId xmlns:a16="http://schemas.microsoft.com/office/drawing/2014/main" id="{896A5B01-3696-E54D-9427-A29FE3FBB7E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1" y="4836"/>
                <a:ext cx="442" cy="403"/>
                <a:chOff x="311" y="4836"/>
                <a:chExt cx="442" cy="403"/>
              </a:xfrm>
            </p:grpSpPr>
            <p:sp>
              <p:nvSpPr>
                <p:cNvPr id="60" name="Rectangle 105">
                  <a:extLst>
                    <a:ext uri="{FF2B5EF4-FFF2-40B4-BE49-F238E27FC236}">
                      <a16:creationId xmlns:a16="http://schemas.microsoft.com/office/drawing/2014/main" id="{E2F8476A-6AB8-E24E-951F-C02AE7E478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" y="4836"/>
                  <a:ext cx="35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3.40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837" name="Rectangle 184">
                  <a:extLst>
                    <a:ext uri="{FF2B5EF4-FFF2-40B4-BE49-F238E27FC236}">
                      <a16:creationId xmlns:a16="http://schemas.microsoft.com/office/drawing/2014/main" id="{9C51D702-A96A-AC41-A42A-7E22B86F68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1" y="4836"/>
                  <a:ext cx="44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824" name="Group 187">
                <a:extLst>
                  <a:ext uri="{FF2B5EF4-FFF2-40B4-BE49-F238E27FC236}">
                    <a16:creationId xmlns:a16="http://schemas.microsoft.com/office/drawing/2014/main" id="{BDA621E1-3DFA-9A46-AD2A-616E9DEB4B4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53" y="4836"/>
                <a:ext cx="662" cy="403"/>
                <a:chOff x="753" y="4836"/>
                <a:chExt cx="662" cy="403"/>
              </a:xfrm>
            </p:grpSpPr>
            <p:sp>
              <p:nvSpPr>
                <p:cNvPr id="58" name="Rectangle 106">
                  <a:extLst>
                    <a:ext uri="{FF2B5EF4-FFF2-40B4-BE49-F238E27FC236}">
                      <a16:creationId xmlns:a16="http://schemas.microsoft.com/office/drawing/2014/main" id="{771BE827-DE6E-E849-A1AF-FA2A157133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96" y="4836"/>
                  <a:ext cx="57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01011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835" name="Rectangle 186">
                  <a:extLst>
                    <a:ext uri="{FF2B5EF4-FFF2-40B4-BE49-F238E27FC236}">
                      <a16:creationId xmlns:a16="http://schemas.microsoft.com/office/drawing/2014/main" id="{021D47C7-EEF0-BB4F-BFCA-EDF9BB22E07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3" y="4836"/>
                  <a:ext cx="66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825" name="Group 189">
                <a:extLst>
                  <a:ext uri="{FF2B5EF4-FFF2-40B4-BE49-F238E27FC236}">
                    <a16:creationId xmlns:a16="http://schemas.microsoft.com/office/drawing/2014/main" id="{23789B79-B67B-854C-A51E-85C5977D25E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5239"/>
                <a:ext cx="311" cy="403"/>
                <a:chOff x="0" y="5239"/>
                <a:chExt cx="311" cy="403"/>
              </a:xfrm>
            </p:grpSpPr>
            <p:sp>
              <p:nvSpPr>
                <p:cNvPr id="56" name="Rectangle 107">
                  <a:extLst>
                    <a:ext uri="{FF2B5EF4-FFF2-40B4-BE49-F238E27FC236}">
                      <a16:creationId xmlns:a16="http://schemas.microsoft.com/office/drawing/2014/main" id="{A664E91F-A9FE-2944-8024-947C2BB30B6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5238"/>
                  <a:ext cx="225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M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833" name="Rectangle 188">
                  <a:extLst>
                    <a:ext uri="{FF2B5EF4-FFF2-40B4-BE49-F238E27FC236}">
                      <a16:creationId xmlns:a16="http://schemas.microsoft.com/office/drawing/2014/main" id="{D858BFAB-4CF3-A248-9A4B-BF7B0470B47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5239"/>
                  <a:ext cx="311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826" name="Group 191">
                <a:extLst>
                  <a:ext uri="{FF2B5EF4-FFF2-40B4-BE49-F238E27FC236}">
                    <a16:creationId xmlns:a16="http://schemas.microsoft.com/office/drawing/2014/main" id="{867FDD8A-3F1B-3945-9618-B51CEEA5144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1" y="5239"/>
                <a:ext cx="442" cy="403"/>
                <a:chOff x="311" y="5239"/>
                <a:chExt cx="442" cy="403"/>
              </a:xfrm>
            </p:grpSpPr>
            <p:sp>
              <p:nvSpPr>
                <p:cNvPr id="54" name="Rectangle 108">
                  <a:extLst>
                    <a:ext uri="{FF2B5EF4-FFF2-40B4-BE49-F238E27FC236}">
                      <a16:creationId xmlns:a16="http://schemas.microsoft.com/office/drawing/2014/main" id="{45D11B50-58FA-AA41-BA83-B6984080FCC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" y="5238"/>
                  <a:ext cx="35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3.06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831" name="Rectangle 190">
                  <a:extLst>
                    <a:ext uri="{FF2B5EF4-FFF2-40B4-BE49-F238E27FC236}">
                      <a16:creationId xmlns:a16="http://schemas.microsoft.com/office/drawing/2014/main" id="{F2B2CDA6-2B05-5A4E-B3C1-C70D8AC3C5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1" y="5239"/>
                  <a:ext cx="44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827" name="Group 193">
                <a:extLst>
                  <a:ext uri="{FF2B5EF4-FFF2-40B4-BE49-F238E27FC236}">
                    <a16:creationId xmlns:a16="http://schemas.microsoft.com/office/drawing/2014/main" id="{9B942F3D-D39E-8F4E-B6B6-C1C74C73E22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53" y="5239"/>
                <a:ext cx="662" cy="403"/>
                <a:chOff x="753" y="5239"/>
                <a:chExt cx="662" cy="403"/>
              </a:xfrm>
            </p:grpSpPr>
            <p:sp>
              <p:nvSpPr>
                <p:cNvPr id="52" name="Rectangle 109">
                  <a:extLst>
                    <a:ext uri="{FF2B5EF4-FFF2-40B4-BE49-F238E27FC236}">
                      <a16:creationId xmlns:a16="http://schemas.microsoft.com/office/drawing/2014/main" id="{576F7F44-CBBB-5D4C-9F81-5F124604F9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96" y="5238"/>
                  <a:ext cx="57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10100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829" name="Rectangle 192">
                  <a:extLst>
                    <a:ext uri="{FF2B5EF4-FFF2-40B4-BE49-F238E27FC236}">
                      <a16:creationId xmlns:a16="http://schemas.microsoft.com/office/drawing/2014/main" id="{71EB9F9D-308F-2F4E-B09F-DB09BDAFAA5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3" y="5239"/>
                  <a:ext cx="66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</p:grpSp>
        <p:sp>
          <p:nvSpPr>
            <p:cNvPr id="27785" name="Rectangle 195">
              <a:extLst>
                <a:ext uri="{FF2B5EF4-FFF2-40B4-BE49-F238E27FC236}">
                  <a16:creationId xmlns:a16="http://schemas.microsoft.com/office/drawing/2014/main" id="{719C3A41-FEDF-8649-B7ED-A3C7AEC054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" y="-2"/>
              <a:ext cx="1419" cy="5646"/>
            </a:xfrm>
            <a:prstGeom prst="rect">
              <a:avLst/>
            </a:prstGeom>
            <a:noFill/>
            <a:ln w="6350">
              <a:solidFill>
                <a:srgbClr val="A0A0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itchFamily="2" charset="2"/>
                <a:buBlip>
                  <a:blip r:embed="rId2"/>
                </a:buBlip>
                <a:defRPr sz="28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n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1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1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1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1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1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27655" name="Group 454">
            <a:extLst>
              <a:ext uri="{FF2B5EF4-FFF2-40B4-BE49-F238E27FC236}">
                <a16:creationId xmlns:a16="http://schemas.microsoft.com/office/drawing/2014/main" id="{C11044F7-7B2D-794C-85B9-880FF7B7EB25}"/>
              </a:ext>
            </a:extLst>
          </p:cNvPr>
          <p:cNvGrpSpPr>
            <a:grpSpLocks/>
          </p:cNvGrpSpPr>
          <p:nvPr/>
        </p:nvGrpSpPr>
        <p:grpSpPr bwMode="auto">
          <a:xfrm>
            <a:off x="4800600" y="3354388"/>
            <a:ext cx="2590800" cy="3046412"/>
            <a:chOff x="-2" y="-2"/>
            <a:chExt cx="1419" cy="5991"/>
          </a:xfrm>
        </p:grpSpPr>
        <p:grpSp>
          <p:nvGrpSpPr>
            <p:cNvPr id="27656" name="Group 452">
              <a:extLst>
                <a:ext uri="{FF2B5EF4-FFF2-40B4-BE49-F238E27FC236}">
                  <a16:creationId xmlns:a16="http://schemas.microsoft.com/office/drawing/2014/main" id="{47B4C020-74FB-EB43-8653-BB02303A5C1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1415" cy="5987"/>
              <a:chOff x="0" y="0"/>
              <a:chExt cx="1415" cy="5987"/>
            </a:xfrm>
          </p:grpSpPr>
          <p:grpSp>
            <p:nvGrpSpPr>
              <p:cNvPr id="27658" name="Group 369">
                <a:extLst>
                  <a:ext uri="{FF2B5EF4-FFF2-40B4-BE49-F238E27FC236}">
                    <a16:creationId xmlns:a16="http://schemas.microsoft.com/office/drawing/2014/main" id="{021B44B4-36D2-204F-A193-1BF24EC4A87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0"/>
                <a:ext cx="311" cy="403"/>
                <a:chOff x="0" y="0"/>
                <a:chExt cx="311" cy="403"/>
              </a:xfrm>
            </p:grpSpPr>
            <p:sp>
              <p:nvSpPr>
                <p:cNvPr id="27782" name="Rectangle 326">
                  <a:extLst>
                    <a:ext uri="{FF2B5EF4-FFF2-40B4-BE49-F238E27FC236}">
                      <a16:creationId xmlns:a16="http://schemas.microsoft.com/office/drawing/2014/main" id="{7D0964CC-74ED-9A41-B538-5CB1E6C30F7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" y="1"/>
                  <a:ext cx="228" cy="4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000">
                      <a:latin typeface="Arial" panose="020B0604020202020204" pitchFamily="34" charset="0"/>
                    </a:rPr>
                    <a:t> </a:t>
                  </a:r>
                  <a:r>
                    <a:rPr lang="en-US" altLang="en-US" sz="1000" b="1">
                      <a:latin typeface="Arial" panose="020B0604020202020204" pitchFamily="34" charset="0"/>
                    </a:rPr>
                    <a:t> </a:t>
                  </a:r>
                  <a:endParaRPr lang="en-US" altLang="en-US" sz="1000">
                    <a:latin typeface="Arial" panose="020B0604020202020204" pitchFamily="34" charset="0"/>
                  </a:endParaRPr>
                </a:p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7783" name="Rectangle 368">
                  <a:extLst>
                    <a:ext uri="{FF2B5EF4-FFF2-40B4-BE49-F238E27FC236}">
                      <a16:creationId xmlns:a16="http://schemas.microsoft.com/office/drawing/2014/main" id="{E8110CD3-8BB0-4946-B5C0-4344EAADCDB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11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659" name="Group 371">
                <a:extLst>
                  <a:ext uri="{FF2B5EF4-FFF2-40B4-BE49-F238E27FC236}">
                    <a16:creationId xmlns:a16="http://schemas.microsoft.com/office/drawing/2014/main" id="{0C2F4119-527D-4547-B62C-9A12EBE2072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1" y="0"/>
                <a:ext cx="442" cy="403"/>
                <a:chOff x="311" y="0"/>
                <a:chExt cx="442" cy="403"/>
              </a:xfrm>
            </p:grpSpPr>
            <p:sp>
              <p:nvSpPr>
                <p:cNvPr id="261" name="Rectangle 327">
                  <a:extLst>
                    <a:ext uri="{FF2B5EF4-FFF2-40B4-BE49-F238E27FC236}">
                      <a16:creationId xmlns:a16="http://schemas.microsoft.com/office/drawing/2014/main" id="{B4397016-920F-E845-9266-57CE0356486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" y="1"/>
                  <a:ext cx="35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 eaLnBrk="1" hangingPunct="1">
                    <a:defRPr/>
                  </a:pPr>
                  <a:r>
                    <a:rPr lang="en-US" sz="1050" b="1">
                      <a:latin typeface="Arial" charset="0"/>
                      <a:ea typeface="+mn-ea"/>
                      <a:cs typeface="Times New Roman" charset="0"/>
                    </a:rPr>
                    <a:t>Freq </a:t>
                  </a:r>
                  <a:endParaRPr lang="en-US" sz="1050">
                    <a:latin typeface="Arial" charset="0"/>
                    <a:ea typeface="+mn-ea"/>
                    <a:cs typeface="Times New Roman" charset="0"/>
                  </a:endParaRPr>
                </a:p>
                <a:p>
                  <a:pPr algn="ctr"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781" name="Rectangle 370">
                  <a:extLst>
                    <a:ext uri="{FF2B5EF4-FFF2-40B4-BE49-F238E27FC236}">
                      <a16:creationId xmlns:a16="http://schemas.microsoft.com/office/drawing/2014/main" id="{4F7CB59F-15CD-374E-AF83-62047AEA9D0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1" y="0"/>
                  <a:ext cx="44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660" name="Group 373">
                <a:extLst>
                  <a:ext uri="{FF2B5EF4-FFF2-40B4-BE49-F238E27FC236}">
                    <a16:creationId xmlns:a16="http://schemas.microsoft.com/office/drawing/2014/main" id="{54ADA40B-9340-AD40-BAAA-E1392894267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53" y="0"/>
                <a:ext cx="662" cy="403"/>
                <a:chOff x="753" y="0"/>
                <a:chExt cx="662" cy="403"/>
              </a:xfrm>
            </p:grpSpPr>
            <p:sp>
              <p:nvSpPr>
                <p:cNvPr id="259" name="Rectangle 328">
                  <a:extLst>
                    <a:ext uri="{FF2B5EF4-FFF2-40B4-BE49-F238E27FC236}">
                      <a16:creationId xmlns:a16="http://schemas.microsoft.com/office/drawing/2014/main" id="{34ABCAF0-59BA-F044-8FA3-B78BCD0CCF4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94" y="1"/>
                  <a:ext cx="58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 eaLnBrk="1" hangingPunct="1">
                    <a:defRPr/>
                  </a:pPr>
                  <a:r>
                    <a:rPr lang="en-US" sz="1050" b="1">
                      <a:latin typeface="Arial" charset="0"/>
                      <a:ea typeface="+mn-ea"/>
                      <a:cs typeface="Times New Roman" charset="0"/>
                    </a:rPr>
                    <a:t>Code </a:t>
                  </a:r>
                  <a:endParaRPr lang="en-US" sz="1050">
                    <a:latin typeface="Arial" charset="0"/>
                    <a:ea typeface="+mn-ea"/>
                    <a:cs typeface="Times New Roman" charset="0"/>
                  </a:endParaRPr>
                </a:p>
                <a:p>
                  <a:pPr algn="ctr"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779" name="Rectangle 372">
                  <a:extLst>
                    <a:ext uri="{FF2B5EF4-FFF2-40B4-BE49-F238E27FC236}">
                      <a16:creationId xmlns:a16="http://schemas.microsoft.com/office/drawing/2014/main" id="{9D709183-98A1-D840-B92E-4529B62115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3" y="0"/>
                  <a:ext cx="66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661" name="Group 375">
                <a:extLst>
                  <a:ext uri="{FF2B5EF4-FFF2-40B4-BE49-F238E27FC236}">
                    <a16:creationId xmlns:a16="http://schemas.microsoft.com/office/drawing/2014/main" id="{74121F7A-DC72-2B4E-A839-5AFE8D30684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403"/>
                <a:ext cx="311" cy="403"/>
                <a:chOff x="0" y="403"/>
                <a:chExt cx="311" cy="403"/>
              </a:xfrm>
            </p:grpSpPr>
            <p:sp>
              <p:nvSpPr>
                <p:cNvPr id="257" name="Rectangle 329">
                  <a:extLst>
                    <a:ext uri="{FF2B5EF4-FFF2-40B4-BE49-F238E27FC236}">
                      <a16:creationId xmlns:a16="http://schemas.microsoft.com/office/drawing/2014/main" id="{80F43611-ECC4-ED47-B135-14CE874D80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" y="404"/>
                  <a:ext cx="23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G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777" name="Rectangle 374">
                  <a:extLst>
                    <a:ext uri="{FF2B5EF4-FFF2-40B4-BE49-F238E27FC236}">
                      <a16:creationId xmlns:a16="http://schemas.microsoft.com/office/drawing/2014/main" id="{91F1A937-B87F-8C43-A8D6-F1C210641A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311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662" name="Group 377">
                <a:extLst>
                  <a:ext uri="{FF2B5EF4-FFF2-40B4-BE49-F238E27FC236}">
                    <a16:creationId xmlns:a16="http://schemas.microsoft.com/office/drawing/2014/main" id="{45018C92-1D05-3C48-AC29-78201F9FC6C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1" y="403"/>
                <a:ext cx="442" cy="403"/>
                <a:chOff x="311" y="403"/>
                <a:chExt cx="442" cy="403"/>
              </a:xfrm>
            </p:grpSpPr>
            <p:sp>
              <p:nvSpPr>
                <p:cNvPr id="255" name="Rectangle 330">
                  <a:extLst>
                    <a:ext uri="{FF2B5EF4-FFF2-40B4-BE49-F238E27FC236}">
                      <a16:creationId xmlns:a16="http://schemas.microsoft.com/office/drawing/2014/main" id="{AFB79C1C-8363-F743-AF51-ED066A83EF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" y="404"/>
                  <a:ext cx="35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2.77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775" name="Rectangle 376">
                  <a:extLst>
                    <a:ext uri="{FF2B5EF4-FFF2-40B4-BE49-F238E27FC236}">
                      <a16:creationId xmlns:a16="http://schemas.microsoft.com/office/drawing/2014/main" id="{E37B304A-63AD-3B43-AAD2-27BB20E4A77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1" y="403"/>
                  <a:ext cx="44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663" name="Group 379">
                <a:extLst>
                  <a:ext uri="{FF2B5EF4-FFF2-40B4-BE49-F238E27FC236}">
                    <a16:creationId xmlns:a16="http://schemas.microsoft.com/office/drawing/2014/main" id="{3DC1A064-EBBC-CB4A-B90D-AD1EEBC28AE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53" y="403"/>
                <a:ext cx="662" cy="403"/>
                <a:chOff x="753" y="403"/>
                <a:chExt cx="662" cy="403"/>
              </a:xfrm>
            </p:grpSpPr>
            <p:sp>
              <p:nvSpPr>
                <p:cNvPr id="253" name="Rectangle 331">
                  <a:extLst>
                    <a:ext uri="{FF2B5EF4-FFF2-40B4-BE49-F238E27FC236}">
                      <a16:creationId xmlns:a16="http://schemas.microsoft.com/office/drawing/2014/main" id="{1F078390-D137-0444-A751-91528A7DA98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94" y="404"/>
                  <a:ext cx="58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10101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773" name="Rectangle 378">
                  <a:extLst>
                    <a:ext uri="{FF2B5EF4-FFF2-40B4-BE49-F238E27FC236}">
                      <a16:creationId xmlns:a16="http://schemas.microsoft.com/office/drawing/2014/main" id="{9128285A-BFAA-564C-B3C4-08757EA8C8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3" y="403"/>
                  <a:ext cx="66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664" name="Group 381">
                <a:extLst>
                  <a:ext uri="{FF2B5EF4-FFF2-40B4-BE49-F238E27FC236}">
                    <a16:creationId xmlns:a16="http://schemas.microsoft.com/office/drawing/2014/main" id="{EA772654-E3F4-4942-8E23-AAF4E640E48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806"/>
                <a:ext cx="311" cy="403"/>
                <a:chOff x="0" y="806"/>
                <a:chExt cx="311" cy="403"/>
              </a:xfrm>
            </p:grpSpPr>
            <p:sp>
              <p:nvSpPr>
                <p:cNvPr id="251" name="Rectangle 332">
                  <a:extLst>
                    <a:ext uri="{FF2B5EF4-FFF2-40B4-BE49-F238E27FC236}">
                      <a16:creationId xmlns:a16="http://schemas.microsoft.com/office/drawing/2014/main" id="{66C1CA46-66DF-784C-BD3E-607E54C3CF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" y="807"/>
                  <a:ext cx="23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P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771" name="Rectangle 380">
                  <a:extLst>
                    <a:ext uri="{FF2B5EF4-FFF2-40B4-BE49-F238E27FC236}">
                      <a16:creationId xmlns:a16="http://schemas.microsoft.com/office/drawing/2014/main" id="{08329290-379E-6E44-8697-683CA69CD71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806"/>
                  <a:ext cx="311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665" name="Group 383">
                <a:extLst>
                  <a:ext uri="{FF2B5EF4-FFF2-40B4-BE49-F238E27FC236}">
                    <a16:creationId xmlns:a16="http://schemas.microsoft.com/office/drawing/2014/main" id="{C4AD9117-3EFC-B64A-877C-F92660A3C8D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1" y="806"/>
                <a:ext cx="442" cy="403"/>
                <a:chOff x="311" y="806"/>
                <a:chExt cx="442" cy="403"/>
              </a:xfrm>
            </p:grpSpPr>
            <p:sp>
              <p:nvSpPr>
                <p:cNvPr id="249" name="Rectangle 333">
                  <a:extLst>
                    <a:ext uri="{FF2B5EF4-FFF2-40B4-BE49-F238E27FC236}">
                      <a16:creationId xmlns:a16="http://schemas.microsoft.com/office/drawing/2014/main" id="{C97D81A0-C75B-2C43-82E2-95AAAB89A8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" y="807"/>
                  <a:ext cx="35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2.58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769" name="Rectangle 382">
                  <a:extLst>
                    <a:ext uri="{FF2B5EF4-FFF2-40B4-BE49-F238E27FC236}">
                      <a16:creationId xmlns:a16="http://schemas.microsoft.com/office/drawing/2014/main" id="{FB7193B6-B855-E842-A746-6C78D9AABF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1" y="806"/>
                  <a:ext cx="44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666" name="Group 385">
                <a:extLst>
                  <a:ext uri="{FF2B5EF4-FFF2-40B4-BE49-F238E27FC236}">
                    <a16:creationId xmlns:a16="http://schemas.microsoft.com/office/drawing/2014/main" id="{939DDBC4-727C-1F42-9AC3-676B26B8870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53" y="806"/>
                <a:ext cx="662" cy="403"/>
                <a:chOff x="753" y="806"/>
                <a:chExt cx="662" cy="403"/>
              </a:xfrm>
            </p:grpSpPr>
            <p:sp>
              <p:nvSpPr>
                <p:cNvPr id="247" name="Rectangle 334">
                  <a:extLst>
                    <a:ext uri="{FF2B5EF4-FFF2-40B4-BE49-F238E27FC236}">
                      <a16:creationId xmlns:a16="http://schemas.microsoft.com/office/drawing/2014/main" id="{C6EED86E-12F5-004E-8E42-B4A6CA8D3E7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94" y="807"/>
                  <a:ext cx="58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10110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767" name="Rectangle 384">
                  <a:extLst>
                    <a:ext uri="{FF2B5EF4-FFF2-40B4-BE49-F238E27FC236}">
                      <a16:creationId xmlns:a16="http://schemas.microsoft.com/office/drawing/2014/main" id="{9520BC93-8FBD-D449-94C4-C605A76C4A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3" y="806"/>
                  <a:ext cx="66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667" name="Group 387">
                <a:extLst>
                  <a:ext uri="{FF2B5EF4-FFF2-40B4-BE49-F238E27FC236}">
                    <a16:creationId xmlns:a16="http://schemas.microsoft.com/office/drawing/2014/main" id="{703AD9CC-D9FC-3342-B6CA-A46C9C86AE1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209"/>
                <a:ext cx="311" cy="403"/>
                <a:chOff x="0" y="1209"/>
                <a:chExt cx="311" cy="403"/>
              </a:xfrm>
            </p:grpSpPr>
            <p:sp>
              <p:nvSpPr>
                <p:cNvPr id="245" name="Rectangle 335">
                  <a:extLst>
                    <a:ext uri="{FF2B5EF4-FFF2-40B4-BE49-F238E27FC236}">
                      <a16:creationId xmlns:a16="http://schemas.microsoft.com/office/drawing/2014/main" id="{0E262CE3-E0A2-264F-95DF-CD2B48BD9E0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" y="1209"/>
                  <a:ext cx="23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U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765" name="Rectangle 386">
                  <a:extLst>
                    <a:ext uri="{FF2B5EF4-FFF2-40B4-BE49-F238E27FC236}">
                      <a16:creationId xmlns:a16="http://schemas.microsoft.com/office/drawing/2014/main" id="{8D134A4E-DC15-C146-B3DC-0C46A4C92B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1209"/>
                  <a:ext cx="311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668" name="Group 389">
                <a:extLst>
                  <a:ext uri="{FF2B5EF4-FFF2-40B4-BE49-F238E27FC236}">
                    <a16:creationId xmlns:a16="http://schemas.microsoft.com/office/drawing/2014/main" id="{71F61225-6FFF-AB47-8C25-E7ECA21DA1C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1" y="1209"/>
                <a:ext cx="442" cy="403"/>
                <a:chOff x="311" y="1209"/>
                <a:chExt cx="442" cy="403"/>
              </a:xfrm>
            </p:grpSpPr>
            <p:sp>
              <p:nvSpPr>
                <p:cNvPr id="243" name="Rectangle 336">
                  <a:extLst>
                    <a:ext uri="{FF2B5EF4-FFF2-40B4-BE49-F238E27FC236}">
                      <a16:creationId xmlns:a16="http://schemas.microsoft.com/office/drawing/2014/main" id="{B710082D-576C-0147-8938-32405B31D3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" y="1209"/>
                  <a:ext cx="35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2.43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763" name="Rectangle 388">
                  <a:extLst>
                    <a:ext uri="{FF2B5EF4-FFF2-40B4-BE49-F238E27FC236}">
                      <a16:creationId xmlns:a16="http://schemas.microsoft.com/office/drawing/2014/main" id="{12A4801D-8B67-9048-B665-CDD324C1330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1" y="1209"/>
                  <a:ext cx="44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669" name="Group 391">
                <a:extLst>
                  <a:ext uri="{FF2B5EF4-FFF2-40B4-BE49-F238E27FC236}">
                    <a16:creationId xmlns:a16="http://schemas.microsoft.com/office/drawing/2014/main" id="{AACD8A2D-4D20-C747-BE2D-E8F16A61927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53" y="1209"/>
                <a:ext cx="662" cy="403"/>
                <a:chOff x="753" y="1209"/>
                <a:chExt cx="662" cy="403"/>
              </a:xfrm>
            </p:grpSpPr>
            <p:sp>
              <p:nvSpPr>
                <p:cNvPr id="241" name="Rectangle 337">
                  <a:extLst>
                    <a:ext uri="{FF2B5EF4-FFF2-40B4-BE49-F238E27FC236}">
                      <a16:creationId xmlns:a16="http://schemas.microsoft.com/office/drawing/2014/main" id="{0B98B344-BABA-CF43-8F1D-9CE741D04E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94" y="1209"/>
                  <a:ext cx="58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10111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761" name="Rectangle 390">
                  <a:extLst>
                    <a:ext uri="{FF2B5EF4-FFF2-40B4-BE49-F238E27FC236}">
                      <a16:creationId xmlns:a16="http://schemas.microsoft.com/office/drawing/2014/main" id="{47F8A50C-E8D9-7E42-9447-ED0F8D307D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3" y="1209"/>
                  <a:ext cx="66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670" name="Group 393">
                <a:extLst>
                  <a:ext uri="{FF2B5EF4-FFF2-40B4-BE49-F238E27FC236}">
                    <a16:creationId xmlns:a16="http://schemas.microsoft.com/office/drawing/2014/main" id="{20F76F02-F3A5-524C-945D-A47500062B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612"/>
                <a:ext cx="311" cy="403"/>
                <a:chOff x="0" y="1612"/>
                <a:chExt cx="311" cy="403"/>
              </a:xfrm>
            </p:grpSpPr>
            <p:sp>
              <p:nvSpPr>
                <p:cNvPr id="239" name="Rectangle 338">
                  <a:extLst>
                    <a:ext uri="{FF2B5EF4-FFF2-40B4-BE49-F238E27FC236}">
                      <a16:creationId xmlns:a16="http://schemas.microsoft.com/office/drawing/2014/main" id="{92FDE425-F826-4D40-BA57-FDBF289EAB0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" y="1612"/>
                  <a:ext cx="23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F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759" name="Rectangle 392">
                  <a:extLst>
                    <a:ext uri="{FF2B5EF4-FFF2-40B4-BE49-F238E27FC236}">
                      <a16:creationId xmlns:a16="http://schemas.microsoft.com/office/drawing/2014/main" id="{B659C413-7ABA-1546-A4CA-0701C5DC123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1612"/>
                  <a:ext cx="311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671" name="Group 395">
                <a:extLst>
                  <a:ext uri="{FF2B5EF4-FFF2-40B4-BE49-F238E27FC236}">
                    <a16:creationId xmlns:a16="http://schemas.microsoft.com/office/drawing/2014/main" id="{C2ED1B4A-0B5A-1043-A5C9-D6A510BCD1E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1" y="1612"/>
                <a:ext cx="442" cy="403"/>
                <a:chOff x="311" y="1612"/>
                <a:chExt cx="442" cy="403"/>
              </a:xfrm>
            </p:grpSpPr>
            <p:sp>
              <p:nvSpPr>
                <p:cNvPr id="237" name="Rectangle 339">
                  <a:extLst>
                    <a:ext uri="{FF2B5EF4-FFF2-40B4-BE49-F238E27FC236}">
                      <a16:creationId xmlns:a16="http://schemas.microsoft.com/office/drawing/2014/main" id="{0551D794-CA02-5742-A11A-BBEA09F0FE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" y="1612"/>
                  <a:ext cx="35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2.28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757" name="Rectangle 394">
                  <a:extLst>
                    <a:ext uri="{FF2B5EF4-FFF2-40B4-BE49-F238E27FC236}">
                      <a16:creationId xmlns:a16="http://schemas.microsoft.com/office/drawing/2014/main" id="{768F84B3-4DBE-DA40-9598-30FEAD417B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1" y="1612"/>
                  <a:ext cx="44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672" name="Group 397">
                <a:extLst>
                  <a:ext uri="{FF2B5EF4-FFF2-40B4-BE49-F238E27FC236}">
                    <a16:creationId xmlns:a16="http://schemas.microsoft.com/office/drawing/2014/main" id="{426C7935-88D2-2A4B-95C7-987111D8ADF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53" y="1612"/>
                <a:ext cx="662" cy="403"/>
                <a:chOff x="753" y="1612"/>
                <a:chExt cx="662" cy="403"/>
              </a:xfrm>
            </p:grpSpPr>
            <p:sp>
              <p:nvSpPr>
                <p:cNvPr id="235" name="Rectangle 340">
                  <a:extLst>
                    <a:ext uri="{FF2B5EF4-FFF2-40B4-BE49-F238E27FC236}">
                      <a16:creationId xmlns:a16="http://schemas.microsoft.com/office/drawing/2014/main" id="{7490D085-BFB2-C543-813A-6956A0A2A80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94" y="1612"/>
                  <a:ext cx="58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11001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755" name="Rectangle 396">
                  <a:extLst>
                    <a:ext uri="{FF2B5EF4-FFF2-40B4-BE49-F238E27FC236}">
                      <a16:creationId xmlns:a16="http://schemas.microsoft.com/office/drawing/2014/main" id="{93AF8A6F-B92D-464A-96BC-E725C5E225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3" y="1612"/>
                  <a:ext cx="66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673" name="Group 399">
                <a:extLst>
                  <a:ext uri="{FF2B5EF4-FFF2-40B4-BE49-F238E27FC236}">
                    <a16:creationId xmlns:a16="http://schemas.microsoft.com/office/drawing/2014/main" id="{A587B685-C137-6B4F-970E-AA6096426D8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2015"/>
                <a:ext cx="311" cy="403"/>
                <a:chOff x="0" y="2015"/>
                <a:chExt cx="311" cy="403"/>
              </a:xfrm>
            </p:grpSpPr>
            <p:sp>
              <p:nvSpPr>
                <p:cNvPr id="233" name="Rectangle 341">
                  <a:extLst>
                    <a:ext uri="{FF2B5EF4-FFF2-40B4-BE49-F238E27FC236}">
                      <a16:creationId xmlns:a16="http://schemas.microsoft.com/office/drawing/2014/main" id="{6AD067BB-A38B-854E-8412-B471FD6166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" y="2015"/>
                  <a:ext cx="23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Y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753" name="Rectangle 398">
                  <a:extLst>
                    <a:ext uri="{FF2B5EF4-FFF2-40B4-BE49-F238E27FC236}">
                      <a16:creationId xmlns:a16="http://schemas.microsoft.com/office/drawing/2014/main" id="{55129F12-0B87-EC45-B14A-3BB6BBCD5C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2015"/>
                  <a:ext cx="311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674" name="Group 401">
                <a:extLst>
                  <a:ext uri="{FF2B5EF4-FFF2-40B4-BE49-F238E27FC236}">
                    <a16:creationId xmlns:a16="http://schemas.microsoft.com/office/drawing/2014/main" id="{E6BF8293-F52D-9049-9893-93F27AB2635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1" y="2015"/>
                <a:ext cx="442" cy="403"/>
                <a:chOff x="311" y="2015"/>
                <a:chExt cx="442" cy="403"/>
              </a:xfrm>
            </p:grpSpPr>
            <p:sp>
              <p:nvSpPr>
                <p:cNvPr id="231" name="Rectangle 342">
                  <a:extLst>
                    <a:ext uri="{FF2B5EF4-FFF2-40B4-BE49-F238E27FC236}">
                      <a16:creationId xmlns:a16="http://schemas.microsoft.com/office/drawing/2014/main" id="{EEEADC8A-14F7-5C4D-A3F5-1C19EB22FD0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" y="2015"/>
                  <a:ext cx="35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1.46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751" name="Rectangle 400">
                  <a:extLst>
                    <a:ext uri="{FF2B5EF4-FFF2-40B4-BE49-F238E27FC236}">
                      <a16:creationId xmlns:a16="http://schemas.microsoft.com/office/drawing/2014/main" id="{65007062-D68A-064F-9B79-1525B05A37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1" y="2015"/>
                  <a:ext cx="44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675" name="Group 403">
                <a:extLst>
                  <a:ext uri="{FF2B5EF4-FFF2-40B4-BE49-F238E27FC236}">
                    <a16:creationId xmlns:a16="http://schemas.microsoft.com/office/drawing/2014/main" id="{BDE30668-36F8-734C-A727-726B23A84BE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53" y="2015"/>
                <a:ext cx="662" cy="403"/>
                <a:chOff x="753" y="2015"/>
                <a:chExt cx="662" cy="403"/>
              </a:xfrm>
            </p:grpSpPr>
            <p:sp>
              <p:nvSpPr>
                <p:cNvPr id="229" name="Rectangle 343">
                  <a:extLst>
                    <a:ext uri="{FF2B5EF4-FFF2-40B4-BE49-F238E27FC236}">
                      <a16:creationId xmlns:a16="http://schemas.microsoft.com/office/drawing/2014/main" id="{AB61B03D-A17F-444E-9C64-F148D35ADE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94" y="2015"/>
                  <a:ext cx="58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010101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749" name="Rectangle 402">
                  <a:extLst>
                    <a:ext uri="{FF2B5EF4-FFF2-40B4-BE49-F238E27FC236}">
                      <a16:creationId xmlns:a16="http://schemas.microsoft.com/office/drawing/2014/main" id="{20531CA7-F00E-264A-A051-3EAB29C4A49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3" y="2015"/>
                  <a:ext cx="66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676" name="Group 405">
                <a:extLst>
                  <a:ext uri="{FF2B5EF4-FFF2-40B4-BE49-F238E27FC236}">
                    <a16:creationId xmlns:a16="http://schemas.microsoft.com/office/drawing/2014/main" id="{10E7DC23-213B-BA41-9CDE-E5BC7BEBB19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2418"/>
                <a:ext cx="311" cy="403"/>
                <a:chOff x="0" y="2418"/>
                <a:chExt cx="311" cy="403"/>
              </a:xfrm>
            </p:grpSpPr>
            <p:sp>
              <p:nvSpPr>
                <p:cNvPr id="227" name="Rectangle 344">
                  <a:extLst>
                    <a:ext uri="{FF2B5EF4-FFF2-40B4-BE49-F238E27FC236}">
                      <a16:creationId xmlns:a16="http://schemas.microsoft.com/office/drawing/2014/main" id="{E526890A-0FB6-5E43-9FF4-977B92AC8D5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" y="2418"/>
                  <a:ext cx="23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B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747" name="Rectangle 404">
                  <a:extLst>
                    <a:ext uri="{FF2B5EF4-FFF2-40B4-BE49-F238E27FC236}">
                      <a16:creationId xmlns:a16="http://schemas.microsoft.com/office/drawing/2014/main" id="{F7DE7FC6-6DFE-304F-A414-2916BE397F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2418"/>
                  <a:ext cx="311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677" name="Group 407">
                <a:extLst>
                  <a:ext uri="{FF2B5EF4-FFF2-40B4-BE49-F238E27FC236}">
                    <a16:creationId xmlns:a16="http://schemas.microsoft.com/office/drawing/2014/main" id="{2000A366-E102-0845-8CE0-0F973922DE8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1" y="2418"/>
                <a:ext cx="442" cy="403"/>
                <a:chOff x="311" y="2418"/>
                <a:chExt cx="442" cy="403"/>
              </a:xfrm>
            </p:grpSpPr>
            <p:sp>
              <p:nvSpPr>
                <p:cNvPr id="225" name="Rectangle 345">
                  <a:extLst>
                    <a:ext uri="{FF2B5EF4-FFF2-40B4-BE49-F238E27FC236}">
                      <a16:creationId xmlns:a16="http://schemas.microsoft.com/office/drawing/2014/main" id="{D4EEE3DB-9E45-1440-BB9E-188DFAFFDF3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" y="2418"/>
                  <a:ext cx="35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1.26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745" name="Rectangle 406">
                  <a:extLst>
                    <a:ext uri="{FF2B5EF4-FFF2-40B4-BE49-F238E27FC236}">
                      <a16:creationId xmlns:a16="http://schemas.microsoft.com/office/drawing/2014/main" id="{B2D462F5-2725-BF40-BECE-E50BAAD6A8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1" y="2418"/>
                  <a:ext cx="44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678" name="Group 409">
                <a:extLst>
                  <a:ext uri="{FF2B5EF4-FFF2-40B4-BE49-F238E27FC236}">
                    <a16:creationId xmlns:a16="http://schemas.microsoft.com/office/drawing/2014/main" id="{3F5B742A-4E29-7249-95D2-3A76EC6425D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53" y="2418"/>
                <a:ext cx="662" cy="403"/>
                <a:chOff x="753" y="2418"/>
                <a:chExt cx="662" cy="403"/>
              </a:xfrm>
            </p:grpSpPr>
            <p:sp>
              <p:nvSpPr>
                <p:cNvPr id="223" name="Rectangle 346">
                  <a:extLst>
                    <a:ext uri="{FF2B5EF4-FFF2-40B4-BE49-F238E27FC236}">
                      <a16:creationId xmlns:a16="http://schemas.microsoft.com/office/drawing/2014/main" id="{18C3C25C-FCCC-D241-8D73-52BED4CE273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94" y="2418"/>
                  <a:ext cx="58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110000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743" name="Rectangle 408">
                  <a:extLst>
                    <a:ext uri="{FF2B5EF4-FFF2-40B4-BE49-F238E27FC236}">
                      <a16:creationId xmlns:a16="http://schemas.microsoft.com/office/drawing/2014/main" id="{141524B7-FBE9-024B-9AA4-EFA2011DE3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3" y="2418"/>
                  <a:ext cx="66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679" name="Group 411">
                <a:extLst>
                  <a:ext uri="{FF2B5EF4-FFF2-40B4-BE49-F238E27FC236}">
                    <a16:creationId xmlns:a16="http://schemas.microsoft.com/office/drawing/2014/main" id="{6CD8A8AB-5A9A-B44C-AB10-352604F834D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2821"/>
                <a:ext cx="311" cy="403"/>
                <a:chOff x="0" y="2821"/>
                <a:chExt cx="311" cy="403"/>
              </a:xfrm>
            </p:grpSpPr>
            <p:sp>
              <p:nvSpPr>
                <p:cNvPr id="221" name="Rectangle 347">
                  <a:extLst>
                    <a:ext uri="{FF2B5EF4-FFF2-40B4-BE49-F238E27FC236}">
                      <a16:creationId xmlns:a16="http://schemas.microsoft.com/office/drawing/2014/main" id="{7A2ED02F-62CA-C94B-B4E3-C5C0A0961F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" y="2820"/>
                  <a:ext cx="23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W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741" name="Rectangle 410">
                  <a:extLst>
                    <a:ext uri="{FF2B5EF4-FFF2-40B4-BE49-F238E27FC236}">
                      <a16:creationId xmlns:a16="http://schemas.microsoft.com/office/drawing/2014/main" id="{86EE6201-446C-174C-A732-A3D3EB86B4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2821"/>
                  <a:ext cx="311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680" name="Group 413">
                <a:extLst>
                  <a:ext uri="{FF2B5EF4-FFF2-40B4-BE49-F238E27FC236}">
                    <a16:creationId xmlns:a16="http://schemas.microsoft.com/office/drawing/2014/main" id="{F5EE731B-F077-DB48-9FE3-46ADDBE8882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1" y="2821"/>
                <a:ext cx="442" cy="403"/>
                <a:chOff x="311" y="2821"/>
                <a:chExt cx="442" cy="403"/>
              </a:xfrm>
            </p:grpSpPr>
            <p:sp>
              <p:nvSpPr>
                <p:cNvPr id="219" name="Rectangle 348">
                  <a:extLst>
                    <a:ext uri="{FF2B5EF4-FFF2-40B4-BE49-F238E27FC236}">
                      <a16:creationId xmlns:a16="http://schemas.microsoft.com/office/drawing/2014/main" id="{51591E48-0B63-7E4C-962D-F50577759EC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" y="2820"/>
                  <a:ext cx="35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1.07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739" name="Rectangle 412">
                  <a:extLst>
                    <a:ext uri="{FF2B5EF4-FFF2-40B4-BE49-F238E27FC236}">
                      <a16:creationId xmlns:a16="http://schemas.microsoft.com/office/drawing/2014/main" id="{6E2405C6-879C-5841-9A5C-B81BB24E2A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1" y="2821"/>
                  <a:ext cx="44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681" name="Group 415">
                <a:extLst>
                  <a:ext uri="{FF2B5EF4-FFF2-40B4-BE49-F238E27FC236}">
                    <a16:creationId xmlns:a16="http://schemas.microsoft.com/office/drawing/2014/main" id="{65E68589-E55F-6446-B1EB-F128DE6D925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53" y="2821"/>
                <a:ext cx="662" cy="403"/>
                <a:chOff x="753" y="2821"/>
                <a:chExt cx="662" cy="403"/>
              </a:xfrm>
            </p:grpSpPr>
            <p:sp>
              <p:nvSpPr>
                <p:cNvPr id="217" name="Rectangle 349">
                  <a:extLst>
                    <a:ext uri="{FF2B5EF4-FFF2-40B4-BE49-F238E27FC236}">
                      <a16:creationId xmlns:a16="http://schemas.microsoft.com/office/drawing/2014/main" id="{35E7DDB9-F19A-344A-B3EC-29C0AE95BAA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94" y="2820"/>
                  <a:ext cx="58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0101000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737" name="Rectangle 414">
                  <a:extLst>
                    <a:ext uri="{FF2B5EF4-FFF2-40B4-BE49-F238E27FC236}">
                      <a16:creationId xmlns:a16="http://schemas.microsoft.com/office/drawing/2014/main" id="{E136CC8B-3F64-FD49-81DA-162DAEBF93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3" y="2821"/>
                  <a:ext cx="66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682" name="Group 417">
                <a:extLst>
                  <a:ext uri="{FF2B5EF4-FFF2-40B4-BE49-F238E27FC236}">
                    <a16:creationId xmlns:a16="http://schemas.microsoft.com/office/drawing/2014/main" id="{229753B8-AF1E-8947-BB80-C574EC1FC37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3224"/>
                <a:ext cx="311" cy="403"/>
                <a:chOff x="0" y="3224"/>
                <a:chExt cx="311" cy="403"/>
              </a:xfrm>
            </p:grpSpPr>
            <p:sp>
              <p:nvSpPr>
                <p:cNvPr id="215" name="Rectangle 350">
                  <a:extLst>
                    <a:ext uri="{FF2B5EF4-FFF2-40B4-BE49-F238E27FC236}">
                      <a16:creationId xmlns:a16="http://schemas.microsoft.com/office/drawing/2014/main" id="{9914BAA4-AB96-9644-ADEF-512852A521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" y="3223"/>
                  <a:ext cx="23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V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735" name="Rectangle 416">
                  <a:extLst>
                    <a:ext uri="{FF2B5EF4-FFF2-40B4-BE49-F238E27FC236}">
                      <a16:creationId xmlns:a16="http://schemas.microsoft.com/office/drawing/2014/main" id="{4662C991-2896-B44D-AC8A-41B64BDF7A7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3224"/>
                  <a:ext cx="311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683" name="Group 419">
                <a:extLst>
                  <a:ext uri="{FF2B5EF4-FFF2-40B4-BE49-F238E27FC236}">
                    <a16:creationId xmlns:a16="http://schemas.microsoft.com/office/drawing/2014/main" id="{85237B33-579E-0949-8A13-A476DABF13D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1" y="3224"/>
                <a:ext cx="442" cy="403"/>
                <a:chOff x="311" y="3224"/>
                <a:chExt cx="442" cy="403"/>
              </a:xfrm>
            </p:grpSpPr>
            <p:sp>
              <p:nvSpPr>
                <p:cNvPr id="213" name="Rectangle 351">
                  <a:extLst>
                    <a:ext uri="{FF2B5EF4-FFF2-40B4-BE49-F238E27FC236}">
                      <a16:creationId xmlns:a16="http://schemas.microsoft.com/office/drawing/2014/main" id="{96479BFF-8E5D-3249-B7A1-44D4EAB2C85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" y="3223"/>
                  <a:ext cx="35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0.97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733" name="Rectangle 418">
                  <a:extLst>
                    <a:ext uri="{FF2B5EF4-FFF2-40B4-BE49-F238E27FC236}">
                      <a16:creationId xmlns:a16="http://schemas.microsoft.com/office/drawing/2014/main" id="{A4F4C4CC-90D2-864C-B57C-F64B1879189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1" y="3224"/>
                  <a:ext cx="44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684" name="Group 421">
                <a:extLst>
                  <a:ext uri="{FF2B5EF4-FFF2-40B4-BE49-F238E27FC236}">
                    <a16:creationId xmlns:a16="http://schemas.microsoft.com/office/drawing/2014/main" id="{A6556A1E-1141-5E4F-98D3-B8A460D7AA4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53" y="3224"/>
                <a:ext cx="662" cy="403"/>
                <a:chOff x="753" y="3224"/>
                <a:chExt cx="662" cy="403"/>
              </a:xfrm>
            </p:grpSpPr>
            <p:sp>
              <p:nvSpPr>
                <p:cNvPr id="211" name="Rectangle 352">
                  <a:extLst>
                    <a:ext uri="{FF2B5EF4-FFF2-40B4-BE49-F238E27FC236}">
                      <a16:creationId xmlns:a16="http://schemas.microsoft.com/office/drawing/2014/main" id="{557627FB-FB51-C440-8AE8-799DC99E6E1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94" y="3223"/>
                  <a:ext cx="58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0101001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731" name="Rectangle 420">
                  <a:extLst>
                    <a:ext uri="{FF2B5EF4-FFF2-40B4-BE49-F238E27FC236}">
                      <a16:creationId xmlns:a16="http://schemas.microsoft.com/office/drawing/2014/main" id="{A61AC1C9-8B39-3745-A2A9-A4A21F346E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3" y="3224"/>
                  <a:ext cx="66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685" name="Group 423">
                <a:extLst>
                  <a:ext uri="{FF2B5EF4-FFF2-40B4-BE49-F238E27FC236}">
                    <a16:creationId xmlns:a16="http://schemas.microsoft.com/office/drawing/2014/main" id="{36ADB104-EC28-FE47-B687-2172BC208BC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3627"/>
                <a:ext cx="311" cy="403"/>
                <a:chOff x="0" y="3627"/>
                <a:chExt cx="311" cy="403"/>
              </a:xfrm>
            </p:grpSpPr>
            <p:sp>
              <p:nvSpPr>
                <p:cNvPr id="209" name="Rectangle 353">
                  <a:extLst>
                    <a:ext uri="{FF2B5EF4-FFF2-40B4-BE49-F238E27FC236}">
                      <a16:creationId xmlns:a16="http://schemas.microsoft.com/office/drawing/2014/main" id="{2ECFCDEF-B33E-2447-B894-C622A2D8620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" y="3626"/>
                  <a:ext cx="23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K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729" name="Rectangle 422">
                  <a:extLst>
                    <a:ext uri="{FF2B5EF4-FFF2-40B4-BE49-F238E27FC236}">
                      <a16:creationId xmlns:a16="http://schemas.microsoft.com/office/drawing/2014/main" id="{EEA727B3-57DB-214D-BCFF-151AFEA258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3627"/>
                  <a:ext cx="311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686" name="Group 425">
                <a:extLst>
                  <a:ext uri="{FF2B5EF4-FFF2-40B4-BE49-F238E27FC236}">
                    <a16:creationId xmlns:a16="http://schemas.microsoft.com/office/drawing/2014/main" id="{4A01E368-3F70-AD4F-B53D-A0A637E978A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1" y="3627"/>
                <a:ext cx="442" cy="403"/>
                <a:chOff x="311" y="3627"/>
                <a:chExt cx="442" cy="403"/>
              </a:xfrm>
            </p:grpSpPr>
            <p:sp>
              <p:nvSpPr>
                <p:cNvPr id="207" name="Rectangle 354">
                  <a:extLst>
                    <a:ext uri="{FF2B5EF4-FFF2-40B4-BE49-F238E27FC236}">
                      <a16:creationId xmlns:a16="http://schemas.microsoft.com/office/drawing/2014/main" id="{25A2F7BC-5162-A54B-8177-0300927666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" y="3626"/>
                  <a:ext cx="35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0.43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727" name="Rectangle 424">
                  <a:extLst>
                    <a:ext uri="{FF2B5EF4-FFF2-40B4-BE49-F238E27FC236}">
                      <a16:creationId xmlns:a16="http://schemas.microsoft.com/office/drawing/2014/main" id="{C9E7F501-8BC5-074E-BBD8-0A8EF6A7F8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1" y="3627"/>
                  <a:ext cx="44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687" name="Group 427">
                <a:extLst>
                  <a:ext uri="{FF2B5EF4-FFF2-40B4-BE49-F238E27FC236}">
                    <a16:creationId xmlns:a16="http://schemas.microsoft.com/office/drawing/2014/main" id="{66BC255E-5DCD-274F-B927-334B66E116C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53" y="3627"/>
                <a:ext cx="662" cy="403"/>
                <a:chOff x="753" y="3627"/>
                <a:chExt cx="662" cy="403"/>
              </a:xfrm>
            </p:grpSpPr>
            <p:sp>
              <p:nvSpPr>
                <p:cNvPr id="205" name="Rectangle 355">
                  <a:extLst>
                    <a:ext uri="{FF2B5EF4-FFF2-40B4-BE49-F238E27FC236}">
                      <a16:creationId xmlns:a16="http://schemas.microsoft.com/office/drawing/2014/main" id="{B6187A78-3F5E-2E4D-9B0D-C1275EDAE10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94" y="3626"/>
                  <a:ext cx="58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1100011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725" name="Rectangle 426">
                  <a:extLst>
                    <a:ext uri="{FF2B5EF4-FFF2-40B4-BE49-F238E27FC236}">
                      <a16:creationId xmlns:a16="http://schemas.microsoft.com/office/drawing/2014/main" id="{62DA8F06-3F87-FF4E-B72A-B4169D9D89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3" y="3627"/>
                  <a:ext cx="66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688" name="Group 429">
                <a:extLst>
                  <a:ext uri="{FF2B5EF4-FFF2-40B4-BE49-F238E27FC236}">
                    <a16:creationId xmlns:a16="http://schemas.microsoft.com/office/drawing/2014/main" id="{0EDD4761-D09A-0C45-BE11-F7AE9E9C0BF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4030"/>
                <a:ext cx="311" cy="403"/>
                <a:chOff x="0" y="4030"/>
                <a:chExt cx="311" cy="403"/>
              </a:xfrm>
            </p:grpSpPr>
            <p:sp>
              <p:nvSpPr>
                <p:cNvPr id="203" name="Rectangle 356">
                  <a:extLst>
                    <a:ext uri="{FF2B5EF4-FFF2-40B4-BE49-F238E27FC236}">
                      <a16:creationId xmlns:a16="http://schemas.microsoft.com/office/drawing/2014/main" id="{BC5D90D8-9756-6C40-934E-4D29FA07E3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" y="4016"/>
                  <a:ext cx="23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X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723" name="Rectangle 428">
                  <a:extLst>
                    <a:ext uri="{FF2B5EF4-FFF2-40B4-BE49-F238E27FC236}">
                      <a16:creationId xmlns:a16="http://schemas.microsoft.com/office/drawing/2014/main" id="{A08BDE75-E6B9-004D-A759-B7232497C61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4030"/>
                  <a:ext cx="311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689" name="Group 431">
                <a:extLst>
                  <a:ext uri="{FF2B5EF4-FFF2-40B4-BE49-F238E27FC236}">
                    <a16:creationId xmlns:a16="http://schemas.microsoft.com/office/drawing/2014/main" id="{3618D3A8-1849-5742-A69D-9C1D306F808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1" y="4030"/>
                <a:ext cx="442" cy="403"/>
                <a:chOff x="311" y="4030"/>
                <a:chExt cx="442" cy="403"/>
              </a:xfrm>
            </p:grpSpPr>
            <p:sp>
              <p:nvSpPr>
                <p:cNvPr id="201" name="Rectangle 357">
                  <a:extLst>
                    <a:ext uri="{FF2B5EF4-FFF2-40B4-BE49-F238E27FC236}">
                      <a16:creationId xmlns:a16="http://schemas.microsoft.com/office/drawing/2014/main" id="{C5FEFFF0-1DAE-4E44-AD93-A22F56876A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" y="4016"/>
                  <a:ext cx="356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0.29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721" name="Rectangle 430">
                  <a:extLst>
                    <a:ext uri="{FF2B5EF4-FFF2-40B4-BE49-F238E27FC236}">
                      <a16:creationId xmlns:a16="http://schemas.microsoft.com/office/drawing/2014/main" id="{2BF5F535-6F17-9547-9898-2B753A551D0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1" y="4030"/>
                  <a:ext cx="44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690" name="Group 433">
                <a:extLst>
                  <a:ext uri="{FF2B5EF4-FFF2-40B4-BE49-F238E27FC236}">
                    <a16:creationId xmlns:a16="http://schemas.microsoft.com/office/drawing/2014/main" id="{0C43ED36-07FB-A740-8169-CB78ECA789D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53" y="4030"/>
                <a:ext cx="662" cy="403"/>
                <a:chOff x="753" y="4030"/>
                <a:chExt cx="662" cy="403"/>
              </a:xfrm>
            </p:grpSpPr>
            <p:sp>
              <p:nvSpPr>
                <p:cNvPr id="199" name="Rectangle 358">
                  <a:extLst>
                    <a:ext uri="{FF2B5EF4-FFF2-40B4-BE49-F238E27FC236}">
                      <a16:creationId xmlns:a16="http://schemas.microsoft.com/office/drawing/2014/main" id="{F897F568-0519-2849-B489-C781CFA6D8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94" y="4016"/>
                  <a:ext cx="58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11000101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719" name="Rectangle 432">
                  <a:extLst>
                    <a:ext uri="{FF2B5EF4-FFF2-40B4-BE49-F238E27FC236}">
                      <a16:creationId xmlns:a16="http://schemas.microsoft.com/office/drawing/2014/main" id="{0F161869-6BB8-3A4C-B4D7-EE1734BEA1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3" y="4030"/>
                  <a:ext cx="66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691" name="Group 435">
                <a:extLst>
                  <a:ext uri="{FF2B5EF4-FFF2-40B4-BE49-F238E27FC236}">
                    <a16:creationId xmlns:a16="http://schemas.microsoft.com/office/drawing/2014/main" id="{637F8123-6135-7646-A0AE-A51E72139C2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4433"/>
                <a:ext cx="311" cy="518"/>
                <a:chOff x="0" y="4433"/>
                <a:chExt cx="311" cy="518"/>
              </a:xfrm>
            </p:grpSpPr>
            <p:sp>
              <p:nvSpPr>
                <p:cNvPr id="197" name="Rectangle 359">
                  <a:extLst>
                    <a:ext uri="{FF2B5EF4-FFF2-40B4-BE49-F238E27FC236}">
                      <a16:creationId xmlns:a16="http://schemas.microsoft.com/office/drawing/2014/main" id="{AD48821D-740F-FA42-B74C-59DEC9697E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" y="4419"/>
                  <a:ext cx="230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J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717" name="Rectangle 434">
                  <a:extLst>
                    <a:ext uri="{FF2B5EF4-FFF2-40B4-BE49-F238E27FC236}">
                      <a16:creationId xmlns:a16="http://schemas.microsoft.com/office/drawing/2014/main" id="{11D118BE-67B9-7D4D-9EA5-7084E9E0513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4433"/>
                  <a:ext cx="311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692" name="Group 437">
                <a:extLst>
                  <a:ext uri="{FF2B5EF4-FFF2-40B4-BE49-F238E27FC236}">
                    <a16:creationId xmlns:a16="http://schemas.microsoft.com/office/drawing/2014/main" id="{82811FE2-0117-F14D-A391-C8373E504C3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1" y="4433"/>
                <a:ext cx="442" cy="518"/>
                <a:chOff x="311" y="4433"/>
                <a:chExt cx="442" cy="518"/>
              </a:xfrm>
            </p:grpSpPr>
            <p:sp>
              <p:nvSpPr>
                <p:cNvPr id="195" name="Rectangle 360">
                  <a:extLst>
                    <a:ext uri="{FF2B5EF4-FFF2-40B4-BE49-F238E27FC236}">
                      <a16:creationId xmlns:a16="http://schemas.microsoft.com/office/drawing/2014/main" id="{65EF3885-A504-3D4C-BD40-EA55C5C5BFA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" y="4419"/>
                  <a:ext cx="356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0.14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715" name="Rectangle 436">
                  <a:extLst>
                    <a:ext uri="{FF2B5EF4-FFF2-40B4-BE49-F238E27FC236}">
                      <a16:creationId xmlns:a16="http://schemas.microsoft.com/office/drawing/2014/main" id="{7FEED14B-0186-5F4D-BD94-6CEA95D4A0B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1" y="4433"/>
                  <a:ext cx="442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693" name="Group 439">
                <a:extLst>
                  <a:ext uri="{FF2B5EF4-FFF2-40B4-BE49-F238E27FC236}">
                    <a16:creationId xmlns:a16="http://schemas.microsoft.com/office/drawing/2014/main" id="{E15B10B3-8402-4C41-9238-58E90AD2B30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53" y="4433"/>
                <a:ext cx="662" cy="518"/>
                <a:chOff x="753" y="4433"/>
                <a:chExt cx="662" cy="518"/>
              </a:xfrm>
            </p:grpSpPr>
            <p:sp>
              <p:nvSpPr>
                <p:cNvPr id="193" name="Rectangle 361">
                  <a:extLst>
                    <a:ext uri="{FF2B5EF4-FFF2-40B4-BE49-F238E27FC236}">
                      <a16:creationId xmlns:a16="http://schemas.microsoft.com/office/drawing/2014/main" id="{825C3FD2-D031-E44E-9884-9AC4FB9F90F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94" y="4419"/>
                  <a:ext cx="582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110001001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713" name="Rectangle 438">
                  <a:extLst>
                    <a:ext uri="{FF2B5EF4-FFF2-40B4-BE49-F238E27FC236}">
                      <a16:creationId xmlns:a16="http://schemas.microsoft.com/office/drawing/2014/main" id="{7A239185-D193-6B43-993D-E2146107F6D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3" y="4433"/>
                  <a:ext cx="662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694" name="Group 441">
                <a:extLst>
                  <a:ext uri="{FF2B5EF4-FFF2-40B4-BE49-F238E27FC236}">
                    <a16:creationId xmlns:a16="http://schemas.microsoft.com/office/drawing/2014/main" id="{AFD96735-B9E4-FB4F-BC8D-19F7FE0A009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4951"/>
                <a:ext cx="311" cy="518"/>
                <a:chOff x="0" y="4951"/>
                <a:chExt cx="311" cy="518"/>
              </a:xfrm>
            </p:grpSpPr>
            <p:sp>
              <p:nvSpPr>
                <p:cNvPr id="191" name="Rectangle 362">
                  <a:extLst>
                    <a:ext uri="{FF2B5EF4-FFF2-40B4-BE49-F238E27FC236}">
                      <a16:creationId xmlns:a16="http://schemas.microsoft.com/office/drawing/2014/main" id="{A0906A54-1D88-6847-8F09-9FCD036C2FD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" y="4937"/>
                  <a:ext cx="230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Q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711" name="Rectangle 440">
                  <a:extLst>
                    <a:ext uri="{FF2B5EF4-FFF2-40B4-BE49-F238E27FC236}">
                      <a16:creationId xmlns:a16="http://schemas.microsoft.com/office/drawing/2014/main" id="{5B80A721-7743-794F-A027-1E3E409681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4951"/>
                  <a:ext cx="311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695" name="Group 443">
                <a:extLst>
                  <a:ext uri="{FF2B5EF4-FFF2-40B4-BE49-F238E27FC236}">
                    <a16:creationId xmlns:a16="http://schemas.microsoft.com/office/drawing/2014/main" id="{41771538-3653-E246-A1B4-1025C0E86BF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1" y="4951"/>
                <a:ext cx="442" cy="518"/>
                <a:chOff x="311" y="4951"/>
                <a:chExt cx="442" cy="518"/>
              </a:xfrm>
            </p:grpSpPr>
            <p:sp>
              <p:nvSpPr>
                <p:cNvPr id="189" name="Rectangle 363">
                  <a:extLst>
                    <a:ext uri="{FF2B5EF4-FFF2-40B4-BE49-F238E27FC236}">
                      <a16:creationId xmlns:a16="http://schemas.microsoft.com/office/drawing/2014/main" id="{22A57287-CD2A-9C41-938C-7DAA6A9561D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" y="4937"/>
                  <a:ext cx="356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0.14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709" name="Rectangle 442">
                  <a:extLst>
                    <a:ext uri="{FF2B5EF4-FFF2-40B4-BE49-F238E27FC236}">
                      <a16:creationId xmlns:a16="http://schemas.microsoft.com/office/drawing/2014/main" id="{5E6A442C-2A56-0643-91C9-B4E049A2B1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1" y="4951"/>
                  <a:ext cx="442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696" name="Group 445">
                <a:extLst>
                  <a:ext uri="{FF2B5EF4-FFF2-40B4-BE49-F238E27FC236}">
                    <a16:creationId xmlns:a16="http://schemas.microsoft.com/office/drawing/2014/main" id="{5C50A77F-B14D-8944-B8DD-E94A2461677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53" y="4951"/>
                <a:ext cx="662" cy="518"/>
                <a:chOff x="753" y="4951"/>
                <a:chExt cx="662" cy="518"/>
              </a:xfrm>
            </p:grpSpPr>
            <p:sp>
              <p:nvSpPr>
                <p:cNvPr id="187" name="Rectangle 364">
                  <a:extLst>
                    <a:ext uri="{FF2B5EF4-FFF2-40B4-BE49-F238E27FC236}">
                      <a16:creationId xmlns:a16="http://schemas.microsoft.com/office/drawing/2014/main" id="{97284DB4-427D-894F-B07D-F0A09C7A3C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94" y="4937"/>
                  <a:ext cx="582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1100010000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707" name="Rectangle 444">
                  <a:extLst>
                    <a:ext uri="{FF2B5EF4-FFF2-40B4-BE49-F238E27FC236}">
                      <a16:creationId xmlns:a16="http://schemas.microsoft.com/office/drawing/2014/main" id="{68722630-A936-5148-B2D5-9EBAF878AF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3" y="4951"/>
                  <a:ext cx="662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697" name="Group 447">
                <a:extLst>
                  <a:ext uri="{FF2B5EF4-FFF2-40B4-BE49-F238E27FC236}">
                    <a16:creationId xmlns:a16="http://schemas.microsoft.com/office/drawing/2014/main" id="{F3B35087-5CAE-BF45-AB61-8C16580FAF7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5469"/>
                <a:ext cx="311" cy="518"/>
                <a:chOff x="0" y="5469"/>
                <a:chExt cx="311" cy="518"/>
              </a:xfrm>
            </p:grpSpPr>
            <p:sp>
              <p:nvSpPr>
                <p:cNvPr id="185" name="Rectangle 365">
                  <a:extLst>
                    <a:ext uri="{FF2B5EF4-FFF2-40B4-BE49-F238E27FC236}">
                      <a16:creationId xmlns:a16="http://schemas.microsoft.com/office/drawing/2014/main" id="{734AD218-C56C-F345-AFD4-108A5C0EE26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" y="5468"/>
                  <a:ext cx="230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Z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705" name="Rectangle 446">
                  <a:extLst>
                    <a:ext uri="{FF2B5EF4-FFF2-40B4-BE49-F238E27FC236}">
                      <a16:creationId xmlns:a16="http://schemas.microsoft.com/office/drawing/2014/main" id="{764450DC-42DD-C244-9A85-5588D32B64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5469"/>
                  <a:ext cx="311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698" name="Group 449">
                <a:extLst>
                  <a:ext uri="{FF2B5EF4-FFF2-40B4-BE49-F238E27FC236}">
                    <a16:creationId xmlns:a16="http://schemas.microsoft.com/office/drawing/2014/main" id="{AB1770A8-A0FD-C140-A18E-47218FBF50D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1" y="5469"/>
                <a:ext cx="442" cy="518"/>
                <a:chOff x="311" y="5469"/>
                <a:chExt cx="442" cy="518"/>
              </a:xfrm>
            </p:grpSpPr>
            <p:sp>
              <p:nvSpPr>
                <p:cNvPr id="183" name="Rectangle 366">
                  <a:extLst>
                    <a:ext uri="{FF2B5EF4-FFF2-40B4-BE49-F238E27FC236}">
                      <a16:creationId xmlns:a16="http://schemas.microsoft.com/office/drawing/2014/main" id="{E9302D52-BC9D-CA49-8D1D-71EE7EA852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" y="5468"/>
                  <a:ext cx="356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0.09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703" name="Rectangle 448">
                  <a:extLst>
                    <a:ext uri="{FF2B5EF4-FFF2-40B4-BE49-F238E27FC236}">
                      <a16:creationId xmlns:a16="http://schemas.microsoft.com/office/drawing/2014/main" id="{795BC46D-A3A8-9346-BE22-901FA41C81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1" y="5469"/>
                  <a:ext cx="442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27699" name="Group 451">
                <a:extLst>
                  <a:ext uri="{FF2B5EF4-FFF2-40B4-BE49-F238E27FC236}">
                    <a16:creationId xmlns:a16="http://schemas.microsoft.com/office/drawing/2014/main" id="{1E74B429-F9F8-994E-92AB-35234295517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53" y="5469"/>
                <a:ext cx="662" cy="518"/>
                <a:chOff x="753" y="5469"/>
                <a:chExt cx="662" cy="518"/>
              </a:xfrm>
            </p:grpSpPr>
            <p:sp>
              <p:nvSpPr>
                <p:cNvPr id="181" name="Rectangle 367">
                  <a:extLst>
                    <a:ext uri="{FF2B5EF4-FFF2-40B4-BE49-F238E27FC236}">
                      <a16:creationId xmlns:a16="http://schemas.microsoft.com/office/drawing/2014/main" id="{5FCA8308-9617-A74B-BBA0-92C84AFA49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94" y="5468"/>
                  <a:ext cx="582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1" hangingPunct="1">
                    <a:defRPr/>
                  </a:pPr>
                  <a:r>
                    <a:rPr lang="en-US" sz="1050">
                      <a:latin typeface="Arial" charset="0"/>
                      <a:ea typeface="+mn-ea"/>
                      <a:cs typeface="Times New Roman" charset="0"/>
                    </a:rPr>
                    <a:t>1100010001</a:t>
                  </a:r>
                </a:p>
                <a:p>
                  <a:pPr>
                    <a:defRPr/>
                  </a:pPr>
                  <a:endParaRPr lang="en-US" sz="1800"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7701" name="Rectangle 450">
                  <a:extLst>
                    <a:ext uri="{FF2B5EF4-FFF2-40B4-BE49-F238E27FC236}">
                      <a16:creationId xmlns:a16="http://schemas.microsoft.com/office/drawing/2014/main" id="{EAED4B4B-84E3-A14B-9FAF-84EBACFE577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3" y="5469"/>
                  <a:ext cx="662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Blip>
                      <a:blip r:embed="rId2"/>
                    </a:buBlip>
                    <a:defRPr sz="28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SzPct val="60000"/>
                    <a:buFont typeface="Wingdings" pitchFamily="2" charset="2"/>
                    <a:buChar char="n"/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SzPct val="9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SzPct val="65000"/>
                    <a:buFont typeface="Wingdings" pitchFamily="2" charset="2"/>
                    <a:buChar char="n"/>
                    <a:defRPr sz="16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SzPct val="60000"/>
                    <a:buFont typeface="Wingdings" pitchFamily="2" charset="2"/>
                    <a:buChar char="n"/>
                    <a:defRPr sz="1400">
                      <a:solidFill>
                        <a:schemeClr val="tx1"/>
                      </a:solidFill>
                      <a:latin typeface="Tahoma" panose="020B060403050404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1800"/>
                </a:p>
              </p:txBody>
            </p:sp>
          </p:grpSp>
        </p:grpSp>
        <p:sp>
          <p:nvSpPr>
            <p:cNvPr id="27657" name="Rectangle 453">
              <a:extLst>
                <a:ext uri="{FF2B5EF4-FFF2-40B4-BE49-F238E27FC236}">
                  <a16:creationId xmlns:a16="http://schemas.microsoft.com/office/drawing/2014/main" id="{DE97F838-9CD3-AE44-8473-8D4DFF9577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" y="-2"/>
              <a:ext cx="1419" cy="5991"/>
            </a:xfrm>
            <a:prstGeom prst="rect">
              <a:avLst/>
            </a:prstGeom>
            <a:noFill/>
            <a:ln w="6350">
              <a:solidFill>
                <a:srgbClr val="A0A0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itchFamily="2" charset="2"/>
                <a:buBlip>
                  <a:blip r:embed="rId2"/>
                </a:buBlip>
                <a:defRPr sz="28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n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1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1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1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1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14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F9C8604C-0065-F840-9762-8DCFDAE00A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Representing signed integers</a:t>
            </a:r>
          </a:p>
        </p:txBody>
      </p:sp>
      <p:sp>
        <p:nvSpPr>
          <p:cNvPr id="18434" name="Content Placeholder 2" descr="Rectangle: Click to edit Master text styles&#13;&#10;Second level&#13;&#10;Third level&#13;&#10;Fourth level&#13;&#10;Fifth level">
            <a:extLst>
              <a:ext uri="{FF2B5EF4-FFF2-40B4-BE49-F238E27FC236}">
                <a16:creationId xmlns:a16="http://schemas.microsoft.com/office/drawing/2014/main" id="{37014F06-ACEC-C44F-B2FB-74619451E39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990600"/>
            <a:ext cx="8001000" cy="5334000"/>
          </a:xfrm>
        </p:spPr>
        <p:txBody>
          <a:bodyPr/>
          <a:lstStyle/>
          <a:p>
            <a:r>
              <a:rPr lang="en-US" altLang="en-US" b="1" i="1" dirty="0"/>
              <a:t>Signed-magnitude representation</a:t>
            </a:r>
          </a:p>
          <a:p>
            <a:pPr lvl="1"/>
            <a:r>
              <a:rPr lang="en-US" altLang="en-US" dirty="0"/>
              <a:t>Easy in BCD, but inefficient</a:t>
            </a:r>
          </a:p>
          <a:p>
            <a:pPr lvl="2"/>
            <a:r>
              <a:rPr lang="en-US" altLang="en-US" dirty="0"/>
              <a:t>Use some of the extra 4-bit patterns as signs</a:t>
            </a:r>
          </a:p>
          <a:p>
            <a:pPr lvl="1"/>
            <a:r>
              <a:rPr lang="en-US" altLang="en-US" b="1" i="1" dirty="0"/>
              <a:t>Standard binary </a:t>
            </a:r>
            <a:r>
              <a:rPr lang="en-US" altLang="en-US" dirty="0"/>
              <a:t>is much more efficient, but there is no sign</a:t>
            </a:r>
          </a:p>
          <a:p>
            <a:pPr lvl="2"/>
            <a:r>
              <a:rPr lang="en-US" altLang="en-US" dirty="0"/>
              <a:t>Could dedicate one bit to the sign, but that results in two zeros</a:t>
            </a:r>
          </a:p>
          <a:p>
            <a:pPr lvl="3"/>
            <a:r>
              <a:rPr lang="en-US" altLang="en-US" dirty="0"/>
              <a:t>And that complicates arithmetic algorithms</a:t>
            </a:r>
          </a:p>
          <a:p>
            <a:pPr lvl="1"/>
            <a:r>
              <a:rPr lang="en-US" altLang="en-US" b="1" i="1" dirty="0"/>
              <a:t>Complementary representations </a:t>
            </a:r>
            <a:r>
              <a:rPr lang="en-US" altLang="en-US" dirty="0"/>
              <a:t>are commonly used instead</a:t>
            </a:r>
          </a:p>
          <a:p>
            <a:pPr lvl="2"/>
            <a:r>
              <a:rPr lang="en-US" altLang="en-US" b="1" i="1" dirty="0"/>
              <a:t>Taking the complement of a number</a:t>
            </a:r>
            <a:r>
              <a:rPr lang="en-US" altLang="en-US" dirty="0"/>
              <a:t> involves subtracting it from a standardized basis value</a:t>
            </a:r>
          </a:p>
          <a:p>
            <a:pPr lvl="2"/>
            <a:r>
              <a:rPr lang="en-US" altLang="en-US" dirty="0"/>
              <a:t>The sign is a naturally occurring result of this operation</a:t>
            </a:r>
          </a:p>
          <a:p>
            <a:pPr lvl="2"/>
            <a:r>
              <a:rPr lang="en-US" altLang="en-US" dirty="0"/>
              <a:t>And that simplifies arithmetic algorithms</a:t>
            </a:r>
          </a:p>
        </p:txBody>
      </p:sp>
      <p:sp>
        <p:nvSpPr>
          <p:cNvPr id="18436" name="Footer Placeholder 4">
            <a:extLst>
              <a:ext uri="{FF2B5EF4-FFF2-40B4-BE49-F238E27FC236}">
                <a16:creationId xmlns:a16="http://schemas.microsoft.com/office/drawing/2014/main" id="{C47C3BC8-0120-3349-B174-1402165B0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Data Representation</a:t>
            </a:r>
          </a:p>
        </p:txBody>
      </p:sp>
      <p:sp>
        <p:nvSpPr>
          <p:cNvPr id="18437" name="Slide Number Placeholder 5">
            <a:extLst>
              <a:ext uri="{FF2B5EF4-FFF2-40B4-BE49-F238E27FC236}">
                <a16:creationId xmlns:a16="http://schemas.microsoft.com/office/drawing/2014/main" id="{A0F66268-D82A-2A4B-85CB-26C178A35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2FE850D-542F-B845-BC41-7B96FA40C7EF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0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07F63D92-137B-BF48-A9E0-4C6D7C40C3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Run-length encoding</a:t>
            </a:r>
          </a:p>
        </p:txBody>
      </p:sp>
      <p:sp>
        <p:nvSpPr>
          <p:cNvPr id="28674" name="Content Placeholder 2" descr="Rectangle: Click to edit Master text styles&#13;&#10;Second level&#13;&#10;Third level&#13;&#10;Fourth level&#13;&#10;Fifth level">
            <a:extLst>
              <a:ext uri="{FF2B5EF4-FFF2-40B4-BE49-F238E27FC236}">
                <a16:creationId xmlns:a16="http://schemas.microsoft.com/office/drawing/2014/main" id="{C76EC1EC-B78C-DF4B-A03B-166809C096F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Relies on repeating patterns</a:t>
            </a:r>
          </a:p>
          <a:p>
            <a:pPr lvl="1"/>
            <a:r>
              <a:rPr lang="en-US" altLang="en-US" dirty="0"/>
              <a:t>Each replaced by </a:t>
            </a:r>
            <a:r>
              <a:rPr lang="en-US" altLang="en-US" b="1" i="1" dirty="0"/>
              <a:t>escape code</a:t>
            </a:r>
            <a:r>
              <a:rPr lang="en-US" altLang="en-US" dirty="0"/>
              <a:t>, single pattern and count</a:t>
            </a:r>
          </a:p>
          <a:p>
            <a:pPr lvl="1"/>
            <a:r>
              <a:rPr lang="en-US" altLang="en-US" dirty="0"/>
              <a:t>Lossless</a:t>
            </a:r>
          </a:p>
          <a:p>
            <a:pPr lvl="1"/>
            <a:r>
              <a:rPr lang="en-US" altLang="en-US" dirty="0"/>
              <a:t>Easily decompressed</a:t>
            </a:r>
          </a:p>
          <a:p>
            <a:pPr lvl="1"/>
            <a:r>
              <a:rPr lang="en-US" altLang="en-US" dirty="0"/>
              <a:t>Well-suited to images – used in GIF</a:t>
            </a:r>
          </a:p>
        </p:txBody>
      </p:sp>
      <p:sp>
        <p:nvSpPr>
          <p:cNvPr id="28675" name="Date Placeholder 3">
            <a:extLst>
              <a:ext uri="{FF2B5EF4-FFF2-40B4-BE49-F238E27FC236}">
                <a16:creationId xmlns:a16="http://schemas.microsoft.com/office/drawing/2014/main" id="{9D24AD56-5F64-8349-93EA-836C7BBC461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152282B-1716-8B40-889C-D910C74B7147}" type="datetime1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3/23/23</a:t>
            </a:fld>
            <a:endParaRPr lang="en-US" altLang="en-US" sz="1000"/>
          </a:p>
        </p:txBody>
      </p:sp>
      <p:sp>
        <p:nvSpPr>
          <p:cNvPr id="28676" name="Footer Placeholder 4">
            <a:extLst>
              <a:ext uri="{FF2B5EF4-FFF2-40B4-BE49-F238E27FC236}">
                <a16:creationId xmlns:a16="http://schemas.microsoft.com/office/drawing/2014/main" id="{C31F1B6C-4C5A-5A45-99E8-C5E1DD47E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IT520 Data Formats</a:t>
            </a:r>
          </a:p>
        </p:txBody>
      </p:sp>
      <p:sp>
        <p:nvSpPr>
          <p:cNvPr id="28677" name="Slide Number Placeholder 5">
            <a:extLst>
              <a:ext uri="{FF2B5EF4-FFF2-40B4-BE49-F238E27FC236}">
                <a16:creationId xmlns:a16="http://schemas.microsoft.com/office/drawing/2014/main" id="{7BBC9DB9-83F2-7F45-B8EE-8E33E2CE1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724C049-85F3-AD42-8939-0D11AC448C6A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US" altLang="en-US" sz="1000"/>
          </a:p>
        </p:txBody>
      </p:sp>
      <p:pic>
        <p:nvPicPr>
          <p:cNvPr id="28678" name="Picture 4" descr="C:\Documents and Settings\amgilder\My Documents\Courses\CS402\Images\stripesh.gif">
            <a:extLst>
              <a:ext uri="{FF2B5EF4-FFF2-40B4-BE49-F238E27FC236}">
                <a16:creationId xmlns:a16="http://schemas.microsoft.com/office/drawing/2014/main" id="{55716BDE-E468-3A4D-BE50-39D1DA339E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4191000"/>
            <a:ext cx="731838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9" name="Picture 5" descr="C:\Documents and Settings\amgilder\My Documents\Courses\CS402\Images\stripesv.gif">
            <a:extLst>
              <a:ext uri="{FF2B5EF4-FFF2-40B4-BE49-F238E27FC236}">
                <a16:creationId xmlns:a16="http://schemas.microsoft.com/office/drawing/2014/main" id="{E9769332-3016-9E41-8CA9-BDA41A1E19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191000"/>
            <a:ext cx="731838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80" name="Text Box 7">
            <a:extLst>
              <a:ext uri="{FF2B5EF4-FFF2-40B4-BE49-F238E27FC236}">
                <a16:creationId xmlns:a16="http://schemas.microsoft.com/office/drawing/2014/main" id="{9DBA4076-36BD-8E4D-88B3-DAD606D76E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267200"/>
            <a:ext cx="1781175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latin typeface="Verdana" panose="020B0604030504040204" pitchFamily="34" charset="0"/>
              </a:rPr>
              <a:t>64 x 64 =</a:t>
            </a:r>
            <a:r>
              <a:rPr lang="en-US" altLang="en-US" sz="1200"/>
              <a:t> 4,096 bytes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BMP = 5,174 bytes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GIF = 153 bytes</a:t>
            </a:r>
          </a:p>
        </p:txBody>
      </p:sp>
      <p:sp>
        <p:nvSpPr>
          <p:cNvPr id="28681" name="Text Box 8">
            <a:extLst>
              <a:ext uri="{FF2B5EF4-FFF2-40B4-BE49-F238E27FC236}">
                <a16:creationId xmlns:a16="http://schemas.microsoft.com/office/drawing/2014/main" id="{FEC9A6BE-9DAA-924B-8C1C-C33B55A05A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4267200"/>
            <a:ext cx="1781175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latin typeface="Verdana" panose="020B0604030504040204" pitchFamily="34" charset="0"/>
              </a:rPr>
              <a:t>64 x 64 =</a:t>
            </a:r>
            <a:r>
              <a:rPr lang="en-US" altLang="en-US" sz="1200"/>
              <a:t> 4,096 bytes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BMP = 5,174 bytes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GIF = 343 bytes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>
            <a:extLst>
              <a:ext uri="{FF2B5EF4-FFF2-40B4-BE49-F238E27FC236}">
                <a16:creationId xmlns:a16="http://schemas.microsoft.com/office/drawing/2014/main" id="{63FAABE4-FB37-1A4B-95AD-121BB04542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Video images</a:t>
            </a:r>
          </a:p>
        </p:txBody>
      </p:sp>
      <p:sp>
        <p:nvSpPr>
          <p:cNvPr id="3" name="Content Placeholder 2" descr="Rectangle: Click to edit Master text styles&#13;&#10;Second level&#13;&#10;Third level&#13;&#10;Fourth level&#13;&#10;Fifth level">
            <a:extLst>
              <a:ext uri="{FF2B5EF4-FFF2-40B4-BE49-F238E27FC236}">
                <a16:creationId xmlns:a16="http://schemas.microsoft.com/office/drawing/2014/main" id="{5572305C-337A-8242-9D9B-9B9D95741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0600"/>
            <a:ext cx="8001000" cy="5334000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defRPr/>
            </a:pPr>
            <a:r>
              <a:rPr lang="en-US" dirty="0">
                <a:ea typeface="+mn-ea"/>
              </a:rPr>
              <a:t>Series of still images (</a:t>
            </a:r>
            <a:r>
              <a:rPr lang="en-US" b="1" i="1" dirty="0">
                <a:ea typeface="+mn-ea"/>
              </a:rPr>
              <a:t>frames</a:t>
            </a:r>
            <a:r>
              <a:rPr lang="en-US" dirty="0">
                <a:ea typeface="+mn-ea"/>
              </a:rPr>
              <a:t>) shown in sequence</a:t>
            </a:r>
          </a:p>
          <a:p>
            <a:pPr lvl="1">
              <a:lnSpc>
                <a:spcPct val="110000"/>
              </a:lnSpc>
              <a:defRPr/>
            </a:pPr>
            <a:r>
              <a:rPr lang="en-US" dirty="0">
                <a:ea typeface="ＭＳ Ｐゴシック" charset="0"/>
              </a:rPr>
              <a:t>Bitmap images most common</a:t>
            </a:r>
          </a:p>
          <a:p>
            <a:pPr lvl="1">
              <a:lnSpc>
                <a:spcPct val="110000"/>
              </a:lnSpc>
              <a:defRPr/>
            </a:pPr>
            <a:r>
              <a:rPr lang="en-US" dirty="0">
                <a:ea typeface="ＭＳ Ｐゴシック" charset="0"/>
              </a:rPr>
              <a:t>Multiplies storage requirements by </a:t>
            </a:r>
            <a:r>
              <a:rPr lang="en-US" b="1" i="1" dirty="0">
                <a:ea typeface="ＭＳ Ｐゴシック" charset="0"/>
              </a:rPr>
              <a:t>frame rate</a:t>
            </a:r>
          </a:p>
          <a:p>
            <a:pPr lvl="1">
              <a:lnSpc>
                <a:spcPct val="110000"/>
              </a:lnSpc>
              <a:defRPr/>
            </a:pPr>
            <a:r>
              <a:rPr lang="en-US" dirty="0">
                <a:ea typeface="ＭＳ Ｐゴシック" charset="0"/>
              </a:rPr>
              <a:t>Results in tremendous storage requirements </a:t>
            </a:r>
          </a:p>
          <a:p>
            <a:pPr>
              <a:lnSpc>
                <a:spcPct val="110000"/>
              </a:lnSpc>
              <a:defRPr/>
            </a:pPr>
            <a:r>
              <a:rPr lang="en-US" dirty="0">
                <a:ea typeface="+mn-ea"/>
              </a:rPr>
              <a:t>Various optimization techniques</a:t>
            </a:r>
          </a:p>
          <a:p>
            <a:pPr lvl="1">
              <a:lnSpc>
                <a:spcPct val="110000"/>
              </a:lnSpc>
              <a:defRPr/>
            </a:pPr>
            <a:r>
              <a:rPr lang="en-US" dirty="0">
                <a:ea typeface="ＭＳ Ｐゴシック" charset="0"/>
              </a:rPr>
              <a:t>Reduce frame dimensions</a:t>
            </a:r>
          </a:p>
          <a:p>
            <a:pPr lvl="1">
              <a:lnSpc>
                <a:spcPct val="110000"/>
              </a:lnSpc>
              <a:defRPr/>
            </a:pPr>
            <a:r>
              <a:rPr lang="en-US" dirty="0">
                <a:ea typeface="ＭＳ Ｐゴシック" charset="0"/>
              </a:rPr>
              <a:t>Limit colors</a:t>
            </a:r>
          </a:p>
          <a:p>
            <a:pPr lvl="1">
              <a:lnSpc>
                <a:spcPct val="110000"/>
              </a:lnSpc>
              <a:defRPr/>
            </a:pPr>
            <a:r>
              <a:rPr lang="en-US" dirty="0">
                <a:ea typeface="ＭＳ Ｐゴシック" charset="0"/>
              </a:rPr>
              <a:t>Reduce frame rate</a:t>
            </a:r>
          </a:p>
          <a:p>
            <a:pPr lvl="1">
              <a:lnSpc>
                <a:spcPct val="110000"/>
              </a:lnSpc>
              <a:defRPr/>
            </a:pPr>
            <a:r>
              <a:rPr lang="en-US" b="1" i="1" dirty="0">
                <a:ea typeface="ＭＳ Ｐゴシック" charset="0"/>
              </a:rPr>
              <a:t>Spatial compression</a:t>
            </a:r>
          </a:p>
          <a:p>
            <a:pPr lvl="1">
              <a:lnSpc>
                <a:spcPct val="110000"/>
              </a:lnSpc>
              <a:defRPr/>
            </a:pPr>
            <a:r>
              <a:rPr lang="en-US" b="1" i="1" dirty="0">
                <a:ea typeface="ＭＳ Ｐゴシック" charset="0"/>
              </a:rPr>
              <a:t>Temporal compression</a:t>
            </a:r>
          </a:p>
          <a:p>
            <a:pPr lvl="1">
              <a:lnSpc>
                <a:spcPct val="110000"/>
              </a:lnSpc>
              <a:defRPr/>
            </a:pPr>
            <a:r>
              <a:rPr lang="en-US" b="1" i="1" dirty="0">
                <a:ea typeface="ＭＳ Ｐゴシック" charset="0"/>
              </a:rPr>
              <a:t>Streaming</a:t>
            </a:r>
          </a:p>
          <a:p>
            <a:pPr>
              <a:lnSpc>
                <a:spcPct val="110000"/>
              </a:lnSpc>
              <a:defRPr/>
            </a:pPr>
            <a:endParaRPr lang="en-US" dirty="0">
              <a:ea typeface="+mn-ea"/>
            </a:endParaRPr>
          </a:p>
        </p:txBody>
      </p:sp>
      <p:sp>
        <p:nvSpPr>
          <p:cNvPr id="24579" name="Date Placeholder 3">
            <a:extLst>
              <a:ext uri="{FF2B5EF4-FFF2-40B4-BE49-F238E27FC236}">
                <a16:creationId xmlns:a16="http://schemas.microsoft.com/office/drawing/2014/main" id="{25715051-3651-8E43-8F2D-4B2CB0EE3EB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8621AFD-1A32-134F-B527-23FFD32E3AE7}" type="datetime1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3/23/23</a:t>
            </a:fld>
            <a:endParaRPr lang="en-US" altLang="en-US" sz="1000"/>
          </a:p>
        </p:txBody>
      </p:sp>
      <p:sp>
        <p:nvSpPr>
          <p:cNvPr id="24580" name="Footer Placeholder 4">
            <a:extLst>
              <a:ext uri="{FF2B5EF4-FFF2-40B4-BE49-F238E27FC236}">
                <a16:creationId xmlns:a16="http://schemas.microsoft.com/office/drawing/2014/main" id="{E927E7FE-94B8-0D43-B175-693954E5C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IT520 Data Formats</a:t>
            </a:r>
          </a:p>
        </p:txBody>
      </p:sp>
      <p:sp>
        <p:nvSpPr>
          <p:cNvPr id="24581" name="Slide Number Placeholder 5">
            <a:extLst>
              <a:ext uri="{FF2B5EF4-FFF2-40B4-BE49-F238E27FC236}">
                <a16:creationId xmlns:a16="http://schemas.microsoft.com/office/drawing/2014/main" id="{26F0C718-E060-1445-BE3F-37FFE431A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157B5F1-8766-D648-BB8D-FE0E7C4BCB9E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US" altLang="en-US" sz="10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>
            <a:extLst>
              <a:ext uri="{FF2B5EF4-FFF2-40B4-BE49-F238E27FC236}">
                <a16:creationId xmlns:a16="http://schemas.microsoft.com/office/drawing/2014/main" id="{EEF6AB85-3673-1548-8F99-CB4B1BBB42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Audio data</a:t>
            </a:r>
          </a:p>
        </p:txBody>
      </p:sp>
      <p:sp>
        <p:nvSpPr>
          <p:cNvPr id="3" name="Content Placeholder 2" descr="Rectangle: Click to edit Master text styles&#13;&#10;Second level&#13;&#10;Third level&#13;&#10;Fourth level&#13;&#10;Fifth level">
            <a:extLst>
              <a:ext uri="{FF2B5EF4-FFF2-40B4-BE49-F238E27FC236}">
                <a16:creationId xmlns:a16="http://schemas.microsoft.com/office/drawing/2014/main" id="{08F5890B-8702-3447-8B4D-E16342FC7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0600"/>
            <a:ext cx="7772400" cy="274320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en-US" dirty="0">
                <a:ea typeface="+mn-ea"/>
              </a:rPr>
              <a:t>Sound consists of smooth, continuous waves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>
                <a:ea typeface="ＭＳ Ｐゴシック" charset="0"/>
              </a:rPr>
              <a:t>Infinite variability between any two points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>
                <a:ea typeface="ＭＳ Ｐゴシック" charset="0"/>
              </a:rPr>
              <a:t>Must be represented numerically in computer</a:t>
            </a:r>
          </a:p>
          <a:p>
            <a:pPr lvl="2">
              <a:lnSpc>
                <a:spcPct val="120000"/>
              </a:lnSpc>
              <a:defRPr/>
            </a:pPr>
            <a:r>
              <a:rPr lang="en-US" dirty="0">
                <a:ea typeface="ＭＳ Ｐゴシック" charset="0"/>
              </a:rPr>
              <a:t>Numerical representations are discrete and finite</a:t>
            </a:r>
          </a:p>
          <a:p>
            <a:pPr>
              <a:lnSpc>
                <a:spcPct val="120000"/>
              </a:lnSpc>
              <a:defRPr/>
            </a:pPr>
            <a:r>
              <a:rPr lang="en-US" b="1" i="1" dirty="0">
                <a:ea typeface="+mn-ea"/>
              </a:rPr>
              <a:t>Sampling</a:t>
            </a:r>
            <a:r>
              <a:rPr lang="en-US" dirty="0">
                <a:ea typeface="+mn-ea"/>
              </a:rPr>
              <a:t> determines amplitude of original wave at regular intervals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>
                <a:ea typeface="ＭＳ Ｐゴシック" charset="0"/>
              </a:rPr>
              <a:t>Records those amplitudes as numeric values</a:t>
            </a:r>
          </a:p>
          <a:p>
            <a:pPr lvl="2">
              <a:lnSpc>
                <a:spcPct val="120000"/>
              </a:lnSpc>
              <a:defRPr/>
            </a:pPr>
            <a:r>
              <a:rPr lang="en-US" dirty="0">
                <a:ea typeface="ＭＳ Ｐゴシック" charset="0"/>
              </a:rPr>
              <a:t>Often supplemented with metadata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>
                <a:ea typeface="ＭＳ Ｐゴシック" charset="0"/>
              </a:rPr>
              <a:t>Sequence can be used to reconstruct approximation of original wave</a:t>
            </a:r>
          </a:p>
          <a:p>
            <a:pPr lvl="2">
              <a:lnSpc>
                <a:spcPct val="120000"/>
              </a:lnSpc>
              <a:defRPr/>
            </a:pPr>
            <a:r>
              <a:rPr lang="en-US" dirty="0">
                <a:ea typeface="ＭＳ Ｐゴシック" charset="0"/>
              </a:rPr>
              <a:t>Higher sampling rates produce closer approximations, but more numbers means more storage</a:t>
            </a:r>
          </a:p>
          <a:p>
            <a:pPr lvl="2">
              <a:lnSpc>
                <a:spcPct val="120000"/>
              </a:lnSpc>
              <a:defRPr/>
            </a:pPr>
            <a:r>
              <a:rPr lang="en-US" dirty="0">
                <a:ea typeface="ＭＳ Ｐゴシック" charset="0"/>
              </a:rPr>
              <a:t>Common </a:t>
            </a:r>
            <a:r>
              <a:rPr lang="en-US" b="1" i="1" dirty="0">
                <a:ea typeface="ＭＳ Ｐゴシック" charset="0"/>
              </a:rPr>
              <a:t>sampling rate </a:t>
            </a:r>
            <a:r>
              <a:rPr lang="en-US" dirty="0">
                <a:ea typeface="ＭＳ Ｐゴシック" charset="0"/>
              </a:rPr>
              <a:t>is 44,100 Hz (samples per second)</a:t>
            </a:r>
          </a:p>
        </p:txBody>
      </p:sp>
      <p:sp>
        <p:nvSpPr>
          <p:cNvPr id="25603" name="Date Placeholder 3">
            <a:extLst>
              <a:ext uri="{FF2B5EF4-FFF2-40B4-BE49-F238E27FC236}">
                <a16:creationId xmlns:a16="http://schemas.microsoft.com/office/drawing/2014/main" id="{F59DEEC9-BCF8-0A4E-A925-AFEA937A87B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DEB142A-588F-6C4D-B9B3-D343CD548A09}" type="datetime1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3/23/23</a:t>
            </a:fld>
            <a:endParaRPr lang="en-US" altLang="en-US" sz="1000"/>
          </a:p>
        </p:txBody>
      </p:sp>
      <p:sp>
        <p:nvSpPr>
          <p:cNvPr id="25604" name="Footer Placeholder 4">
            <a:extLst>
              <a:ext uri="{FF2B5EF4-FFF2-40B4-BE49-F238E27FC236}">
                <a16:creationId xmlns:a16="http://schemas.microsoft.com/office/drawing/2014/main" id="{B324756D-2E30-A642-98AA-130D3968B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IT520 Data Formats</a:t>
            </a:r>
          </a:p>
        </p:txBody>
      </p:sp>
      <p:sp>
        <p:nvSpPr>
          <p:cNvPr id="25605" name="Slide Number Placeholder 5">
            <a:extLst>
              <a:ext uri="{FF2B5EF4-FFF2-40B4-BE49-F238E27FC236}">
                <a16:creationId xmlns:a16="http://schemas.microsoft.com/office/drawing/2014/main" id="{4F481E8E-BDF8-9B43-944E-4DAB01263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C199631-1E16-5948-A9ED-A147A9253321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US" altLang="en-US" sz="1000"/>
          </a:p>
        </p:txBody>
      </p:sp>
      <p:pic>
        <p:nvPicPr>
          <p:cNvPr id="25606" name="Picture 13" descr="c03f15">
            <a:extLst>
              <a:ext uri="{FF2B5EF4-FFF2-40B4-BE49-F238E27FC236}">
                <a16:creationId xmlns:a16="http://schemas.microsoft.com/office/drawing/2014/main" id="{B0CCFFF2-3117-1C44-9D50-602A23E31A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0" y="3505200"/>
            <a:ext cx="3949700" cy="289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>
            <a:extLst>
              <a:ext uri="{FF2B5EF4-FFF2-40B4-BE49-F238E27FC236}">
                <a16:creationId xmlns:a16="http://schemas.microsoft.com/office/drawing/2014/main" id="{79ECF20B-AC5D-FA48-97E6-A792938A18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Internal data formats</a:t>
            </a:r>
          </a:p>
        </p:txBody>
      </p:sp>
      <p:sp>
        <p:nvSpPr>
          <p:cNvPr id="29698" name="Content Placeholder 2" descr="Rectangle: Click to edit Master text styles&#13;&#10;Second level&#13;&#10;Third level&#13;&#10;Fourth level&#13;&#10;Fifth level">
            <a:extLst>
              <a:ext uri="{FF2B5EF4-FFF2-40B4-BE49-F238E27FC236}">
                <a16:creationId xmlns:a16="http://schemas.microsoft.com/office/drawing/2014/main" id="{D04DFAE7-C6B5-FC47-A37D-9E20EF0FDD0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Everything stored as bits internally</a:t>
            </a:r>
          </a:p>
          <a:p>
            <a:pPr lvl="1"/>
            <a:r>
              <a:rPr lang="en-US" altLang="en-US" dirty="0"/>
              <a:t>Contents of storage consist of a huge series of bits</a:t>
            </a:r>
          </a:p>
          <a:p>
            <a:pPr lvl="1"/>
            <a:r>
              <a:rPr lang="en-US" altLang="en-US" dirty="0"/>
              <a:t>Any given segment of that series could represent nearly anything</a:t>
            </a:r>
          </a:p>
          <a:p>
            <a:pPr lvl="1"/>
            <a:r>
              <a:rPr lang="en-US" altLang="en-US" b="1" i="1" dirty="0"/>
              <a:t>Data types </a:t>
            </a:r>
            <a:r>
              <a:rPr lang="en-US" altLang="en-US" dirty="0"/>
              <a:t>used internally to define meaning for groups of bits</a:t>
            </a:r>
          </a:p>
          <a:p>
            <a:pPr lvl="2"/>
            <a:r>
              <a:rPr lang="en-US" altLang="en-US" b="1" i="1" dirty="0"/>
              <a:t>Atomic/Primitive</a:t>
            </a:r>
            <a:r>
              <a:rPr lang="en-US" altLang="en-US" dirty="0"/>
              <a:t> – Boolean, character, enumerated, integer, float, etc.</a:t>
            </a:r>
          </a:p>
          <a:p>
            <a:pPr lvl="2"/>
            <a:r>
              <a:rPr lang="en-US" altLang="en-US" b="1" i="1" dirty="0"/>
              <a:t>Composite</a:t>
            </a:r>
            <a:r>
              <a:rPr lang="en-US" altLang="en-US" dirty="0"/>
              <a:t> – array, object, string, structure, etc.</a:t>
            </a:r>
          </a:p>
          <a:p>
            <a:pPr lvl="1"/>
            <a:endParaRPr lang="en-US" altLang="en-US" dirty="0"/>
          </a:p>
        </p:txBody>
      </p:sp>
      <p:sp>
        <p:nvSpPr>
          <p:cNvPr id="29699" name="Date Placeholder 3">
            <a:extLst>
              <a:ext uri="{FF2B5EF4-FFF2-40B4-BE49-F238E27FC236}">
                <a16:creationId xmlns:a16="http://schemas.microsoft.com/office/drawing/2014/main" id="{B82C5736-4260-2349-9A32-2C489FD4436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DD45A52-4250-F541-885B-DA2B0365EF7B}" type="datetime1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3/23/23</a:t>
            </a:fld>
            <a:endParaRPr lang="en-US" altLang="en-US" sz="1000"/>
          </a:p>
        </p:txBody>
      </p:sp>
      <p:sp>
        <p:nvSpPr>
          <p:cNvPr id="29700" name="Footer Placeholder 4">
            <a:extLst>
              <a:ext uri="{FF2B5EF4-FFF2-40B4-BE49-F238E27FC236}">
                <a16:creationId xmlns:a16="http://schemas.microsoft.com/office/drawing/2014/main" id="{3ECDBE34-C1D6-BC40-9BC0-FA8E7B42D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IT520 Data Formats</a:t>
            </a:r>
          </a:p>
        </p:txBody>
      </p:sp>
      <p:sp>
        <p:nvSpPr>
          <p:cNvPr id="29701" name="Slide Number Placeholder 5">
            <a:extLst>
              <a:ext uri="{FF2B5EF4-FFF2-40B4-BE49-F238E27FC236}">
                <a16:creationId xmlns:a16="http://schemas.microsoft.com/office/drawing/2014/main" id="{E1CABF4C-7424-D248-9FCD-882107289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A8D18A4-BCA9-DE4E-B401-3B632BF50206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US" altLang="en-US" sz="1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>
            <a:extLst>
              <a:ext uri="{FF2B5EF4-FFF2-40B4-BE49-F238E27FC236}">
                <a16:creationId xmlns:a16="http://schemas.microsoft.com/office/drawing/2014/main" id="{FAB8CDC3-FF61-184F-941D-508B82151E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534400" cy="685800"/>
          </a:xfrm>
        </p:spPr>
        <p:txBody>
          <a:bodyPr/>
          <a:lstStyle/>
          <a:p>
            <a:r>
              <a:rPr lang="en-US" altLang="en-US"/>
              <a:t>9’s complement</a:t>
            </a:r>
            <a:endParaRPr lang="en-US" altLang="en-US" sz="3200"/>
          </a:p>
        </p:txBody>
      </p:sp>
      <p:sp>
        <p:nvSpPr>
          <p:cNvPr id="18434" name="Content Placeholder 2" descr="Rectangle: Click to edit Master text styles&#13;&#10;Second level&#13;&#10;Third level&#13;&#10;Fourth level&#13;&#10;Fifth level">
            <a:extLst>
              <a:ext uri="{FF2B5EF4-FFF2-40B4-BE49-F238E27FC236}">
                <a16:creationId xmlns:a16="http://schemas.microsoft.com/office/drawing/2014/main" id="{D6B47B7D-1A0E-F043-B50F-7DF809698C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defRPr/>
            </a:pPr>
            <a:r>
              <a:rPr lang="en-US" altLang="en-US" sz="2000" dirty="0"/>
              <a:t>Start by picking a number of digits (</a:t>
            </a:r>
            <a:r>
              <a:rPr lang="en-US" altLang="en-US" sz="2000" b="1" i="1" dirty="0"/>
              <a:t>word size</a:t>
            </a:r>
            <a:r>
              <a:rPr lang="en-US" altLang="en-US" sz="2000" dirty="0"/>
              <a:t>), say 3 digits</a:t>
            </a:r>
          </a:p>
          <a:p>
            <a:pPr lvl="1">
              <a:lnSpc>
                <a:spcPct val="110000"/>
              </a:lnSpc>
              <a:defRPr/>
            </a:pPr>
            <a:r>
              <a:rPr lang="en-US" altLang="en-US" sz="1800" dirty="0"/>
              <a:t>Split the range that word size allows down the middle</a:t>
            </a:r>
          </a:p>
          <a:p>
            <a:pPr lvl="2">
              <a:lnSpc>
                <a:spcPct val="110000"/>
              </a:lnSpc>
              <a:defRPr/>
            </a:pPr>
            <a:r>
              <a:rPr lang="en-US" altLang="en-US" sz="1600" dirty="0"/>
              <a:t>The lower half of the range represents the positive values</a:t>
            </a:r>
          </a:p>
          <a:p>
            <a:pPr lvl="2">
              <a:lnSpc>
                <a:spcPct val="110000"/>
              </a:lnSpc>
              <a:defRPr/>
            </a:pPr>
            <a:r>
              <a:rPr lang="en-US" altLang="en-US" sz="1600" dirty="0"/>
              <a:t>The upper half of the range represents the negative values</a:t>
            </a:r>
          </a:p>
          <a:p>
            <a:pPr>
              <a:lnSpc>
                <a:spcPct val="110000"/>
              </a:lnSpc>
              <a:defRPr/>
            </a:pPr>
            <a:r>
              <a:rPr lang="en-US" altLang="en-US" sz="2000" dirty="0"/>
              <a:t>Positive values simply represent themselves</a:t>
            </a:r>
          </a:p>
          <a:p>
            <a:pPr lvl="1">
              <a:lnSpc>
                <a:spcPct val="110000"/>
              </a:lnSpc>
              <a:defRPr/>
            </a:pPr>
            <a:r>
              <a:rPr lang="en-US" altLang="en-US" sz="1800" dirty="0"/>
              <a:t>0 is 0</a:t>
            </a:r>
          </a:p>
          <a:p>
            <a:pPr lvl="1">
              <a:lnSpc>
                <a:spcPct val="110000"/>
              </a:lnSpc>
              <a:defRPr/>
            </a:pPr>
            <a:r>
              <a:rPr lang="en-US" altLang="en-US" sz="1800" dirty="0"/>
              <a:t>1 is 1</a:t>
            </a:r>
          </a:p>
          <a:p>
            <a:pPr lvl="1">
              <a:lnSpc>
                <a:spcPct val="110000"/>
              </a:lnSpc>
              <a:defRPr/>
            </a:pPr>
            <a:r>
              <a:rPr lang="en-US" altLang="en-US" sz="1800" dirty="0"/>
              <a:t>289 is 289</a:t>
            </a:r>
          </a:p>
          <a:p>
            <a:pPr lvl="1">
              <a:lnSpc>
                <a:spcPct val="110000"/>
              </a:lnSpc>
              <a:defRPr/>
            </a:pPr>
            <a:r>
              <a:rPr lang="en-US" altLang="en-US" sz="1800" dirty="0"/>
              <a:t>500 doesn’t exist</a:t>
            </a:r>
          </a:p>
          <a:p>
            <a:pPr lvl="2">
              <a:lnSpc>
                <a:spcPct val="110000"/>
              </a:lnSpc>
              <a:defRPr/>
            </a:pPr>
            <a:r>
              <a:rPr lang="en-US" altLang="en-US" sz="1400" dirty="0"/>
              <a:t>All values with a first digit of 5 or higher are negative</a:t>
            </a:r>
          </a:p>
          <a:p>
            <a:pPr>
              <a:lnSpc>
                <a:spcPct val="110000"/>
              </a:lnSpc>
              <a:defRPr/>
            </a:pPr>
            <a:r>
              <a:rPr lang="en-US" altLang="en-US" sz="2000" dirty="0"/>
              <a:t>To determine the representation of a negative value, subtract each digit from 9</a:t>
            </a:r>
          </a:p>
          <a:p>
            <a:pPr lvl="1">
              <a:lnSpc>
                <a:spcPct val="110000"/>
              </a:lnSpc>
              <a:defRPr/>
            </a:pPr>
            <a:r>
              <a:rPr lang="en-US" altLang="en-US" sz="1800" dirty="0"/>
              <a:t>–387 is 999 – 387 = 612</a:t>
            </a:r>
          </a:p>
          <a:p>
            <a:pPr lvl="1">
              <a:lnSpc>
                <a:spcPct val="110000"/>
              </a:lnSpc>
              <a:defRPr/>
            </a:pPr>
            <a:r>
              <a:rPr lang="en-US" altLang="en-US" sz="1800" dirty="0"/>
              <a:t>–499 is 999 – 499 = 500</a:t>
            </a:r>
          </a:p>
          <a:p>
            <a:pPr lvl="1">
              <a:lnSpc>
                <a:spcPct val="110000"/>
              </a:lnSpc>
              <a:defRPr/>
            </a:pPr>
            <a:r>
              <a:rPr lang="en-US" altLang="en-US" sz="1800" dirty="0"/>
              <a:t>–1 is 999 – 001 = 998</a:t>
            </a:r>
          </a:p>
          <a:p>
            <a:pPr lvl="1">
              <a:lnSpc>
                <a:spcPct val="110000"/>
              </a:lnSpc>
              <a:defRPr/>
            </a:pPr>
            <a:r>
              <a:rPr lang="en-US" altLang="en-US" sz="1800" dirty="0"/>
              <a:t>–0 is 999 – 000 = 999</a:t>
            </a:r>
          </a:p>
          <a:p>
            <a:pPr lvl="1">
              <a:lnSpc>
                <a:spcPct val="110000"/>
              </a:lnSpc>
              <a:defRPr/>
            </a:pPr>
            <a:r>
              <a:rPr lang="en-US" altLang="en-US" sz="1800" dirty="0"/>
              <a:t>–500 doesn’t exist</a:t>
            </a:r>
          </a:p>
          <a:p>
            <a:pPr>
              <a:lnSpc>
                <a:spcPct val="110000"/>
              </a:lnSpc>
              <a:defRPr/>
            </a:pPr>
            <a:r>
              <a:rPr lang="en-US" altLang="en-US" sz="2200" dirty="0"/>
              <a:t>Utilizes the </a:t>
            </a:r>
            <a:r>
              <a:rPr lang="en-US" altLang="en-US" sz="2200" b="1" i="1" dirty="0"/>
              <a:t>end-around carry</a:t>
            </a:r>
            <a:r>
              <a:rPr lang="en-US" altLang="en-US" sz="2200" dirty="0"/>
              <a:t> for addition whenever the resulting value exceeds the word size</a:t>
            </a:r>
          </a:p>
          <a:p>
            <a:pPr lvl="1">
              <a:lnSpc>
                <a:spcPct val="110000"/>
              </a:lnSpc>
              <a:defRPr/>
            </a:pPr>
            <a:r>
              <a:rPr lang="en-US" altLang="en-US" sz="1800" dirty="0"/>
              <a:t>Remove the extra leftmost digit and add it to the result</a:t>
            </a:r>
          </a:p>
        </p:txBody>
      </p:sp>
      <p:sp>
        <p:nvSpPr>
          <p:cNvPr id="19460" name="Footer Placeholder 4">
            <a:extLst>
              <a:ext uri="{FF2B5EF4-FFF2-40B4-BE49-F238E27FC236}">
                <a16:creationId xmlns:a16="http://schemas.microsoft.com/office/drawing/2014/main" id="{5E7609DE-CEDB-1D42-8756-851CC2F62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Data Representation</a:t>
            </a:r>
          </a:p>
        </p:txBody>
      </p:sp>
      <p:sp>
        <p:nvSpPr>
          <p:cNvPr id="19461" name="Slide Number Placeholder 5">
            <a:extLst>
              <a:ext uri="{FF2B5EF4-FFF2-40B4-BE49-F238E27FC236}">
                <a16:creationId xmlns:a16="http://schemas.microsoft.com/office/drawing/2014/main" id="{7705C903-9388-C54D-8E7F-109E2B781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835A60A-E90D-ED45-86D6-307663884EAE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6">
            <a:extLst>
              <a:ext uri="{FF2B5EF4-FFF2-40B4-BE49-F238E27FC236}">
                <a16:creationId xmlns:a16="http://schemas.microsoft.com/office/drawing/2014/main" id="{D5EF37C3-AA59-E74B-BA50-9D7DE60D40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7263" y="5029200"/>
            <a:ext cx="2293937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2" name="Picture 5">
            <a:extLst>
              <a:ext uri="{FF2B5EF4-FFF2-40B4-BE49-F238E27FC236}">
                <a16:creationId xmlns:a16="http://schemas.microsoft.com/office/drawing/2014/main" id="{3592988A-67E1-1E4F-BECF-C3F7E389AC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429000"/>
            <a:ext cx="2446338" cy="120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Content Placeholder 2" descr="Rectangle: Click to edit Master text styles&#13;&#10;Second level&#13;&#10;Third level&#13;&#10;Fourth level&#13;&#10;Fifth level">
            <a:extLst>
              <a:ext uri="{FF2B5EF4-FFF2-40B4-BE49-F238E27FC236}">
                <a16:creationId xmlns:a16="http://schemas.microsoft.com/office/drawing/2014/main" id="{D037FA3A-11DD-A74C-B7BA-69AF35B86BC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b="1" i="1" dirty="0"/>
              <a:t>Modular addition</a:t>
            </a:r>
          </a:p>
          <a:p>
            <a:pPr lvl="1"/>
            <a:r>
              <a:rPr lang="en-US" altLang="en-US" sz="1800" dirty="0"/>
              <a:t>Circular scale</a:t>
            </a:r>
          </a:p>
        </p:txBody>
      </p:sp>
      <p:graphicFrame>
        <p:nvGraphicFramePr>
          <p:cNvPr id="21" name="Group 736">
            <a:extLst>
              <a:ext uri="{FF2B5EF4-FFF2-40B4-BE49-F238E27FC236}">
                <a16:creationId xmlns:a16="http://schemas.microsoft.com/office/drawing/2014/main" id="{1C353C09-A3F3-E94F-9536-8129AD175991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3276600"/>
          <a:ext cx="7162800" cy="1431930"/>
        </p:xfrm>
        <a:graphic>
          <a:graphicData uri="http://schemas.openxmlformats.org/drawingml/2006/table">
            <a:tbl>
              <a:tblPr/>
              <a:tblGrid>
                <a:gridCol w="1679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2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2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54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83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15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15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839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669" marB="45669" horzOverflow="overflow">
                    <a:lnL>
                      <a:noFill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+699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61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Representation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500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999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0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200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499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500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899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999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175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Number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represented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-499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-000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0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200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499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-499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-100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-000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1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669" marB="45669" horzOverflow="overflow">
                    <a:lnL>
                      <a:noFill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-300</a:t>
                      </a: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669" marB="456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0526" name="Picture 3">
            <a:extLst>
              <a:ext uri="{FF2B5EF4-FFF2-40B4-BE49-F238E27FC236}">
                <a16:creationId xmlns:a16="http://schemas.microsoft.com/office/drawing/2014/main" id="{57E7FDD7-06AC-BF44-B5AC-4A2D63CF87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752600"/>
            <a:ext cx="1231900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7" name="Picture 2">
            <a:extLst>
              <a:ext uri="{FF2B5EF4-FFF2-40B4-BE49-F238E27FC236}">
                <a16:creationId xmlns:a16="http://schemas.microsoft.com/office/drawing/2014/main" id="{5ECF7BE6-B8D8-034F-B697-AE9D4CADAD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752600"/>
            <a:ext cx="1231900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8" name="Title 1">
            <a:extLst>
              <a:ext uri="{FF2B5EF4-FFF2-40B4-BE49-F238E27FC236}">
                <a16:creationId xmlns:a16="http://schemas.microsoft.com/office/drawing/2014/main" id="{E3B9E8B7-9FCC-6C40-8A1A-F866C25918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9’s complement addition</a:t>
            </a:r>
          </a:p>
        </p:txBody>
      </p:sp>
      <p:sp>
        <p:nvSpPr>
          <p:cNvPr id="20530" name="Footer Placeholder 4">
            <a:extLst>
              <a:ext uri="{FF2B5EF4-FFF2-40B4-BE49-F238E27FC236}">
                <a16:creationId xmlns:a16="http://schemas.microsoft.com/office/drawing/2014/main" id="{6AA82DCD-AF41-D64B-83F8-D31636A1F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5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Data Representation</a:t>
            </a:r>
          </a:p>
        </p:txBody>
      </p:sp>
      <p:sp>
        <p:nvSpPr>
          <p:cNvPr id="20531" name="Slide Number Placeholder 5">
            <a:extLst>
              <a:ext uri="{FF2B5EF4-FFF2-40B4-BE49-F238E27FC236}">
                <a16:creationId xmlns:a16="http://schemas.microsoft.com/office/drawing/2014/main" id="{A1A4EFEB-ACCB-1E4F-836E-2123FF268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5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BFEA4C6-9527-F74C-8579-EB032D2C3BC2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000"/>
          </a:p>
        </p:txBody>
      </p:sp>
      <p:graphicFrame>
        <p:nvGraphicFramePr>
          <p:cNvPr id="8" name="Group 92">
            <a:extLst>
              <a:ext uri="{FF2B5EF4-FFF2-40B4-BE49-F238E27FC236}">
                <a16:creationId xmlns:a16="http://schemas.microsoft.com/office/drawing/2014/main" id="{77F2B9A9-37AB-534B-AF05-EBA7DA83C57E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1593850"/>
          <a:ext cx="7848600" cy="1530349"/>
        </p:xfrm>
        <a:graphic>
          <a:graphicData uri="http://schemas.openxmlformats.org/drawingml/2006/table">
            <a:tbl>
              <a:tblPr/>
              <a:tblGrid>
                <a:gridCol w="1712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2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18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49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421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1118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840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+250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702" marB="45702" horzOverflow="overflow">
                    <a:lnL>
                      <a:noFill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+250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71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Representation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500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649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899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999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0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170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420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499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304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Number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represented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-</a:t>
                      </a: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499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-350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-100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-</a:t>
                      </a: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000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0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170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420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499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2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+250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702" marB="45702" horzOverflow="overflow">
                    <a:lnL>
                      <a:noFill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+250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2" name="Group 302">
            <a:extLst>
              <a:ext uri="{FF2B5EF4-FFF2-40B4-BE49-F238E27FC236}">
                <a16:creationId xmlns:a16="http://schemas.microsoft.com/office/drawing/2014/main" id="{CAA37895-FCE0-0049-A923-6FE70CDEB568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4860925"/>
          <a:ext cx="6248400" cy="1447800"/>
        </p:xfrm>
        <a:graphic>
          <a:graphicData uri="http://schemas.openxmlformats.org/drawingml/2006/table">
            <a:tbl>
              <a:tblPr/>
              <a:tblGrid>
                <a:gridCol w="1679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2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46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40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+</a:t>
                      </a: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300</a:t>
                      </a: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73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Representation</a:t>
                      </a: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500</a:t>
                      </a: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799</a:t>
                      </a: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999</a:t>
                      </a: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0</a:t>
                      </a: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tabLst>
                          <a:tab pos="514350" algn="dec"/>
                        </a:tabLst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tabLst>
                          <a:tab pos="514350" algn="dec"/>
                        </a:tabLst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tabLst>
                          <a:tab pos="514350" algn="dec"/>
                        </a:tabLst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tabLst>
                          <a:tab pos="514350" algn="dec"/>
                        </a:tabLst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tabLst>
                          <a:tab pos="514350" algn="dec"/>
                        </a:tabLst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tabLst>
                          <a:tab pos="514350" algn="dec"/>
                        </a:tabLst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tabLst>
                          <a:tab pos="514350" algn="dec"/>
                        </a:tabLst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tabLst>
                          <a:tab pos="514350" algn="dec"/>
                        </a:tabLst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tabLst>
                          <a:tab pos="514350" algn="dec"/>
                        </a:tabLst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>
                          <a:tab pos="514350" algn="dec"/>
                        </a:tabLst>
                      </a:pPr>
                      <a:r>
                        <a:rPr kumimoji="0" lang="en-US" alt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	99</a:t>
                      </a: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499</a:t>
                      </a: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40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Number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represented</a:t>
                      </a: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-499</a:t>
                      </a: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-200</a:t>
                      </a: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-000</a:t>
                      </a: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0</a:t>
                      </a: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tabLst>
                          <a:tab pos="514350" algn="dec"/>
                        </a:tabLst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tabLst>
                          <a:tab pos="514350" algn="dec"/>
                        </a:tabLst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tabLst>
                          <a:tab pos="514350" algn="dec"/>
                        </a:tabLst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tabLst>
                          <a:tab pos="514350" algn="dec"/>
                        </a:tabLst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tabLst>
                          <a:tab pos="514350" algn="dec"/>
                        </a:tabLst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tabLst>
                          <a:tab pos="514350" algn="dec"/>
                        </a:tabLst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tabLst>
                          <a:tab pos="514350" algn="dec"/>
                        </a:tabLst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tabLst>
                          <a:tab pos="514350" algn="dec"/>
                        </a:tabLst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tabLst>
                          <a:tab pos="514350" algn="dec"/>
                        </a:tabLst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>
                          <a:tab pos="514350" algn="dec"/>
                        </a:tabLst>
                      </a:pPr>
                      <a:r>
                        <a:rPr kumimoji="0" lang="en-US" alt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	100</a:t>
                      </a: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499</a:t>
                      </a: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7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+</a:t>
                      </a: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charset="-128"/>
                        </a:rPr>
                        <a:t>300</a:t>
                      </a: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charset="-128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9" name="Group 709">
            <a:extLst>
              <a:ext uri="{FF2B5EF4-FFF2-40B4-BE49-F238E27FC236}">
                <a16:creationId xmlns:a16="http://schemas.microsoft.com/office/drawing/2014/main" id="{B3A83BB0-A295-1D42-B6C2-26B75C19E930}"/>
              </a:ext>
            </a:extLst>
          </p:cNvPr>
          <p:cNvGraphicFramePr>
            <a:graphicFrameLocks/>
          </p:cNvGraphicFramePr>
          <p:nvPr/>
        </p:nvGraphicFramePr>
        <p:xfrm>
          <a:off x="7391400" y="4800600"/>
          <a:ext cx="685800" cy="1566864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133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>
                          <a:tab pos="854075" algn="dec"/>
                        </a:tabLst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	799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>
                          <a:tab pos="854075" algn="dec"/>
                        </a:tabLst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	300</a:t>
                      </a:r>
                    </a:p>
                  </a:txBody>
                  <a:tcPr marT="34077" marB="34077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1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>
                          <a:tab pos="854075" algn="dec"/>
                        </a:tabLst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	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099</a:t>
                      </a:r>
                    </a:p>
                  </a:txBody>
                  <a:tcPr marT="34077" marB="34077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5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>
                          <a:tab pos="854075" algn="dec"/>
                        </a:tabLst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	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34077" marB="34077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77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T="34077" marB="34077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20618" name="Group 710">
            <a:extLst>
              <a:ext uri="{FF2B5EF4-FFF2-40B4-BE49-F238E27FC236}">
                <a16:creationId xmlns:a16="http://schemas.microsoft.com/office/drawing/2014/main" id="{83D162D8-B10F-A74F-8492-03472548538E}"/>
              </a:ext>
            </a:extLst>
          </p:cNvPr>
          <p:cNvGrpSpPr>
            <a:grpSpLocks/>
          </p:cNvGrpSpPr>
          <p:nvPr/>
        </p:nvGrpSpPr>
        <p:grpSpPr bwMode="auto">
          <a:xfrm>
            <a:off x="7620000" y="5715000"/>
            <a:ext cx="228600" cy="152400"/>
            <a:chOff x="3744" y="3648"/>
            <a:chExt cx="288" cy="240"/>
          </a:xfrm>
        </p:grpSpPr>
        <p:sp>
          <p:nvSpPr>
            <p:cNvPr id="20619" name="Line 711">
              <a:extLst>
                <a:ext uri="{FF2B5EF4-FFF2-40B4-BE49-F238E27FC236}">
                  <a16:creationId xmlns:a16="http://schemas.microsoft.com/office/drawing/2014/main" id="{37C5B431-134F-374E-9466-5CB1F2E8AD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4" y="3648"/>
              <a:ext cx="0" cy="24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20" name="Line 712">
              <a:extLst>
                <a:ext uri="{FF2B5EF4-FFF2-40B4-BE49-F238E27FC236}">
                  <a16:creationId xmlns:a16="http://schemas.microsoft.com/office/drawing/2014/main" id="{52F40484-67EB-E347-97C2-8FBB91D901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44" y="3888"/>
              <a:ext cx="288" cy="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>
            <a:extLst>
              <a:ext uri="{FF2B5EF4-FFF2-40B4-BE49-F238E27FC236}">
                <a16:creationId xmlns:a16="http://schemas.microsoft.com/office/drawing/2014/main" id="{C2A10D95-606D-384B-8931-C453EB2C87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1’s complement</a:t>
            </a:r>
          </a:p>
        </p:txBody>
      </p:sp>
      <p:sp>
        <p:nvSpPr>
          <p:cNvPr id="20482" name="Content Placeholder 2" descr="Rectangle: Click to edit Master text styles&#13;&#10;Second level&#13;&#10;Third level&#13;&#10;Fourth level&#13;&#10;Fifth level">
            <a:extLst>
              <a:ext uri="{FF2B5EF4-FFF2-40B4-BE49-F238E27FC236}">
                <a16:creationId xmlns:a16="http://schemas.microsoft.com/office/drawing/2014/main" id="{02BA1904-DD6D-5D40-BB7D-1EC0D9C242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0600"/>
            <a:ext cx="8153400" cy="3276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en-US" altLang="en-US" sz="2400" dirty="0"/>
              <a:t>The binary version of 9’s complement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2000" dirty="0"/>
              <a:t>All values that start with a 1 are in the upper half of the range and therefore negative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2000" dirty="0"/>
              <a:t>1’s complement representation involves </a:t>
            </a:r>
            <a:r>
              <a:rPr lang="en-US" altLang="en-US" sz="2000" b="1" i="1" dirty="0"/>
              <a:t>inversion</a:t>
            </a:r>
          </a:p>
          <a:p>
            <a:pPr lvl="2">
              <a:lnSpc>
                <a:spcPct val="90000"/>
              </a:lnSpc>
              <a:defRPr/>
            </a:pPr>
            <a:r>
              <a:rPr lang="en-US" altLang="en-US" sz="1700" dirty="0"/>
              <a:t>To invert a binary value, take the value and change all ones to zeros and all zeros to ones</a:t>
            </a:r>
          </a:p>
          <a:p>
            <a:pPr lvl="2">
              <a:lnSpc>
                <a:spcPct val="90000"/>
              </a:lnSpc>
              <a:defRPr/>
            </a:pPr>
            <a:r>
              <a:rPr lang="en-US" altLang="en-US" sz="1700" dirty="0"/>
              <a:t>Note that we still have two representations of 0 – all ones and all zeros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2000" dirty="0"/>
              <a:t>Arithmetic algorithms are identical to 9’s complement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2000" dirty="0"/>
              <a:t>Note that we cannot convert directly between 9’s complement and 1</a:t>
            </a:r>
            <a:r>
              <a:rPr lang="en-US" altLang="ja-JP" sz="2000" dirty="0"/>
              <a:t>’s complement</a:t>
            </a:r>
          </a:p>
          <a:p>
            <a:pPr lvl="2">
              <a:lnSpc>
                <a:spcPct val="90000"/>
              </a:lnSpc>
              <a:defRPr/>
            </a:pPr>
            <a:r>
              <a:rPr lang="en-US" altLang="en-US" sz="1700" dirty="0"/>
              <a:t>So we convert to signed-magnitude form as an intermediary</a:t>
            </a:r>
          </a:p>
        </p:txBody>
      </p:sp>
      <p:sp>
        <p:nvSpPr>
          <p:cNvPr id="21508" name="Footer Placeholder 4">
            <a:extLst>
              <a:ext uri="{FF2B5EF4-FFF2-40B4-BE49-F238E27FC236}">
                <a16:creationId xmlns:a16="http://schemas.microsoft.com/office/drawing/2014/main" id="{46F52D9D-0D3F-8F45-99DA-E92DBB25C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Data Representation</a:t>
            </a:r>
          </a:p>
        </p:txBody>
      </p:sp>
      <p:sp>
        <p:nvSpPr>
          <p:cNvPr id="21509" name="Slide Number Placeholder 5">
            <a:extLst>
              <a:ext uri="{FF2B5EF4-FFF2-40B4-BE49-F238E27FC236}">
                <a16:creationId xmlns:a16="http://schemas.microsoft.com/office/drawing/2014/main" id="{A69E56AE-90A4-0940-9A17-C633D6184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6A49A69-939B-6B45-8ADF-47D1476F7657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000"/>
          </a:p>
        </p:txBody>
      </p:sp>
      <p:graphicFrame>
        <p:nvGraphicFramePr>
          <p:cNvPr id="7" name="Group 97">
            <a:extLst>
              <a:ext uri="{FF2B5EF4-FFF2-40B4-BE49-F238E27FC236}">
                <a16:creationId xmlns:a16="http://schemas.microsoft.com/office/drawing/2014/main" id="{F84AFE38-0BC4-B648-BB3F-15F9768F4818}"/>
              </a:ext>
            </a:extLst>
          </p:cNvPr>
          <p:cNvGraphicFramePr>
            <a:graphicFrameLocks/>
          </p:cNvGraphicFramePr>
          <p:nvPr/>
        </p:nvGraphicFramePr>
        <p:xfrm>
          <a:off x="685800" y="4343400"/>
          <a:ext cx="8001000" cy="1828800"/>
        </p:xfrm>
        <a:graphic>
          <a:graphicData uri="http://schemas.openxmlformats.org/drawingml/2006/table">
            <a:tbl>
              <a:tblPr/>
              <a:tblGrid>
                <a:gridCol w="2914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0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0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6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Numbers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Negative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Positive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Representation method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Complement 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Number itself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Range of decimal numbers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charset="0"/>
                        </a:rPr>
                        <a:t>-127</a:t>
                      </a:r>
                      <a:r>
                        <a:rPr kumimoji="0" lang="en-US" sz="18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charset="0"/>
                        </a:rPr>
                        <a:t>-0</a:t>
                      </a:r>
                      <a:r>
                        <a:rPr kumimoji="0" lang="en-US" sz="18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charset="0"/>
                        </a:rPr>
                        <a:t>+0</a:t>
                      </a:r>
                      <a:r>
                        <a:rPr kumimoji="0" lang="en-US" sz="18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charset="0"/>
                        </a:rPr>
                        <a:t>127</a:t>
                      </a:r>
                      <a:r>
                        <a:rPr kumimoji="0" lang="en-US" sz="1800" b="1" i="1" u="none" strike="noStrike" cap="none" normalizeH="0" baseline="-2500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Calculation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Inversion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None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Representation example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10000000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>
                          <a:tab pos="627063" algn="r"/>
                        </a:tabLst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11111111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00000000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>
                          <a:tab pos="627063" algn="r"/>
                        </a:tabLst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01111111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id="{E7A86C2A-7B28-E845-A4B5-53B2100B92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10’s complement</a:t>
            </a:r>
          </a:p>
        </p:txBody>
      </p:sp>
      <p:sp>
        <p:nvSpPr>
          <p:cNvPr id="22530" name="Content Placeholder 2" descr="Rectangle: Click to edit Master text styles&#13;&#10;Second level&#13;&#10;Third level&#13;&#10;Fourth level&#13;&#10;Fifth level">
            <a:extLst>
              <a:ext uri="{FF2B5EF4-FFF2-40B4-BE49-F238E27FC236}">
                <a16:creationId xmlns:a16="http://schemas.microsoft.com/office/drawing/2014/main" id="{8EBA766F-4280-814B-BD34-8DACCD41944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990600"/>
            <a:ext cx="7772400" cy="3048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200"/>
              <a:t>Shift the negative portion of the range right by 1</a:t>
            </a:r>
          </a:p>
          <a:p>
            <a:pPr lvl="1">
              <a:lnSpc>
                <a:spcPct val="80000"/>
              </a:lnSpc>
            </a:pPr>
            <a:r>
              <a:rPr lang="en-US" altLang="en-US" sz="1900"/>
              <a:t>Gives us only one representation of 0</a:t>
            </a:r>
          </a:p>
          <a:p>
            <a:pPr lvl="1">
              <a:lnSpc>
                <a:spcPct val="80000"/>
              </a:lnSpc>
            </a:pPr>
            <a:r>
              <a:rPr lang="en-US" altLang="en-US" sz="1900"/>
              <a:t>Results in slightly different size positive and negative ranges</a:t>
            </a:r>
          </a:p>
          <a:p>
            <a:pPr lvl="1">
              <a:lnSpc>
                <a:spcPct val="80000"/>
              </a:lnSpc>
            </a:pPr>
            <a:r>
              <a:rPr lang="en-US" altLang="en-US" sz="1900"/>
              <a:t>All values starting with a 5 or higher are still negative</a:t>
            </a:r>
          </a:p>
          <a:p>
            <a:pPr>
              <a:lnSpc>
                <a:spcPct val="80000"/>
              </a:lnSpc>
            </a:pPr>
            <a:r>
              <a:rPr lang="en-US" altLang="en-US" sz="2200"/>
              <a:t>Positive values represent themselves</a:t>
            </a:r>
          </a:p>
          <a:p>
            <a:pPr>
              <a:lnSpc>
                <a:spcPct val="80000"/>
              </a:lnSpc>
            </a:pPr>
            <a:r>
              <a:rPr lang="en-US" altLang="en-US" sz="2200"/>
              <a:t>Subtract a negative value’s magnitude from 10</a:t>
            </a:r>
            <a:r>
              <a:rPr lang="en-US" altLang="en-US" sz="2200" i="1" baseline="30000"/>
              <a:t>n</a:t>
            </a:r>
            <a:r>
              <a:rPr lang="en-US" altLang="en-US" sz="2200"/>
              <a:t>, where </a:t>
            </a:r>
            <a:r>
              <a:rPr lang="en-US" altLang="en-US" sz="2200" i="1"/>
              <a:t>n</a:t>
            </a:r>
            <a:r>
              <a:rPr lang="en-US" altLang="en-US" sz="2200"/>
              <a:t> is the word size</a:t>
            </a:r>
          </a:p>
          <a:p>
            <a:pPr lvl="1">
              <a:lnSpc>
                <a:spcPct val="80000"/>
              </a:lnSpc>
            </a:pPr>
            <a:r>
              <a:rPr lang="en-US" altLang="en-US" sz="1900"/>
              <a:t>Can also simply add 1 to its 9’s complement representation</a:t>
            </a:r>
          </a:p>
          <a:p>
            <a:pPr>
              <a:lnSpc>
                <a:spcPct val="80000"/>
              </a:lnSpc>
            </a:pPr>
            <a:r>
              <a:rPr lang="en-US" altLang="en-US" sz="2200"/>
              <a:t>When adding, simply discard any extra digit</a:t>
            </a:r>
          </a:p>
        </p:txBody>
      </p:sp>
      <p:sp>
        <p:nvSpPr>
          <p:cNvPr id="22532" name="Footer Placeholder 4">
            <a:extLst>
              <a:ext uri="{FF2B5EF4-FFF2-40B4-BE49-F238E27FC236}">
                <a16:creationId xmlns:a16="http://schemas.microsoft.com/office/drawing/2014/main" id="{AE2EC4EA-D8D6-5D4A-B38E-E77C44BFE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Data Representation</a:t>
            </a:r>
          </a:p>
        </p:txBody>
      </p:sp>
      <p:sp>
        <p:nvSpPr>
          <p:cNvPr id="22533" name="Slide Number Placeholder 5">
            <a:extLst>
              <a:ext uri="{FF2B5EF4-FFF2-40B4-BE49-F238E27FC236}">
                <a16:creationId xmlns:a16="http://schemas.microsoft.com/office/drawing/2014/main" id="{D6B39799-6A69-4B4F-B509-F3A1FF8C8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0332021-E8FB-E24E-B81F-A1AEC8989C7F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000"/>
          </a:p>
        </p:txBody>
      </p:sp>
      <p:graphicFrame>
        <p:nvGraphicFramePr>
          <p:cNvPr id="7" name="Group 121">
            <a:extLst>
              <a:ext uri="{FF2B5EF4-FFF2-40B4-BE49-F238E27FC236}">
                <a16:creationId xmlns:a16="http://schemas.microsoft.com/office/drawing/2014/main" id="{C931C749-9B63-2C49-BB94-A2D95E7D6C23}"/>
              </a:ext>
            </a:extLst>
          </p:cNvPr>
          <p:cNvGraphicFramePr>
            <a:graphicFrameLocks/>
          </p:cNvGraphicFramePr>
          <p:nvPr/>
        </p:nvGraphicFramePr>
        <p:xfrm>
          <a:off x="914400" y="4137025"/>
          <a:ext cx="7772400" cy="2187576"/>
        </p:xfrm>
        <a:graphic>
          <a:graphicData uri="http://schemas.openxmlformats.org/drawingml/2006/table">
            <a:tbl>
              <a:tblPr/>
              <a:tblGrid>
                <a:gridCol w="3244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3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34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77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Numbers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Negative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Positive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Representation method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Complement 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Number itself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Range of decimal numbers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charset="0"/>
                        </a:rPr>
                        <a:t>-500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charset="0"/>
                        </a:rPr>
                        <a:t>-001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charset="0"/>
                        </a:rPr>
                        <a:t>499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Calculation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minus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number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none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Representation example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500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999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 0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499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99926801-7F1E-6541-8D79-F5369985B2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2’s complement</a:t>
            </a:r>
          </a:p>
        </p:txBody>
      </p:sp>
      <p:sp>
        <p:nvSpPr>
          <p:cNvPr id="23554" name="Content Placeholder 2" descr="Rectangle: Click to edit Master text styles&#13;&#10;Second level&#13;&#10;Third level&#13;&#10;Fourth level&#13;&#10;Fifth level">
            <a:extLst>
              <a:ext uri="{FF2B5EF4-FFF2-40B4-BE49-F238E27FC236}">
                <a16:creationId xmlns:a16="http://schemas.microsoft.com/office/drawing/2014/main" id="{C5F89427-1560-C948-ABA3-A22FBCF05A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990600"/>
            <a:ext cx="8077200" cy="3505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/>
              <a:t>Like 10’s complement, but in binary </a:t>
            </a:r>
          </a:p>
          <a:p>
            <a:pPr lvl="1">
              <a:lnSpc>
                <a:spcPct val="80000"/>
              </a:lnSpc>
            </a:pPr>
            <a:r>
              <a:rPr lang="en-US" altLang="en-US" sz="1700"/>
              <a:t>Has only one representation of 0</a:t>
            </a:r>
          </a:p>
          <a:p>
            <a:pPr lvl="1">
              <a:lnSpc>
                <a:spcPct val="80000"/>
              </a:lnSpc>
            </a:pPr>
            <a:r>
              <a:rPr lang="en-US" altLang="en-US" sz="1700"/>
              <a:t>Has slightly different size positive and negative ranges</a:t>
            </a:r>
          </a:p>
          <a:p>
            <a:pPr lvl="1">
              <a:lnSpc>
                <a:spcPct val="80000"/>
              </a:lnSpc>
            </a:pPr>
            <a:r>
              <a:rPr lang="en-US" altLang="en-US" sz="1700"/>
              <a:t>All values starting with a 1 are negative</a:t>
            </a:r>
          </a:p>
          <a:p>
            <a:pPr>
              <a:lnSpc>
                <a:spcPct val="80000"/>
              </a:lnSpc>
            </a:pPr>
            <a:r>
              <a:rPr lang="en-US" altLang="en-US" sz="2000"/>
              <a:t>Positive values represent themselves</a:t>
            </a:r>
          </a:p>
          <a:p>
            <a:pPr>
              <a:lnSpc>
                <a:spcPct val="80000"/>
              </a:lnSpc>
            </a:pPr>
            <a:r>
              <a:rPr lang="en-US" altLang="en-US" sz="2000"/>
              <a:t>To represent a negative value, subtract its magnitude from 2</a:t>
            </a:r>
            <a:r>
              <a:rPr lang="en-US" altLang="en-US" sz="2000" i="1" baseline="30000"/>
              <a:t>n</a:t>
            </a:r>
            <a:r>
              <a:rPr lang="en-US" altLang="en-US" sz="2000"/>
              <a:t>, where </a:t>
            </a:r>
            <a:r>
              <a:rPr lang="en-US" altLang="en-US" sz="2000" i="1"/>
              <a:t>n</a:t>
            </a:r>
            <a:r>
              <a:rPr lang="en-US" altLang="en-US" sz="2000"/>
              <a:t> is the word size</a:t>
            </a:r>
          </a:p>
          <a:p>
            <a:pPr lvl="1">
              <a:lnSpc>
                <a:spcPct val="80000"/>
              </a:lnSpc>
            </a:pPr>
            <a:r>
              <a:rPr lang="en-US" altLang="en-US" sz="1700"/>
              <a:t>If </a:t>
            </a:r>
            <a:r>
              <a:rPr lang="en-US" altLang="en-US" sz="1700" i="1"/>
              <a:t>n</a:t>
            </a:r>
            <a:r>
              <a:rPr lang="en-US" altLang="en-US" sz="1700"/>
              <a:t> = 8, subtract from </a:t>
            </a:r>
            <a:r>
              <a:rPr lang="en-US" altLang="en-US" sz="1700">
                <a:latin typeface="Arial" panose="020B0604020202020204" pitchFamily="34" charset="0"/>
              </a:rPr>
              <a:t>1 0000 0000 (which is 1 followed by </a:t>
            </a:r>
            <a:r>
              <a:rPr lang="en-US" altLang="en-US" sz="1700" i="1">
                <a:latin typeface="Arial" panose="020B0604020202020204" pitchFamily="34" charset="0"/>
              </a:rPr>
              <a:t>n</a:t>
            </a:r>
            <a:r>
              <a:rPr lang="en-US" altLang="en-US" sz="1700">
                <a:latin typeface="Arial" panose="020B0604020202020204" pitchFamily="34" charset="0"/>
              </a:rPr>
              <a:t> 0s)</a:t>
            </a:r>
            <a:endParaRPr lang="en-US" altLang="en-US" sz="1700"/>
          </a:p>
          <a:p>
            <a:pPr lvl="1">
              <a:lnSpc>
                <a:spcPct val="80000"/>
              </a:lnSpc>
            </a:pPr>
            <a:r>
              <a:rPr lang="en-US" altLang="en-US" sz="1700"/>
              <a:t>Or add 1 to its 1’s complement representation</a:t>
            </a:r>
          </a:p>
          <a:p>
            <a:pPr>
              <a:lnSpc>
                <a:spcPct val="80000"/>
              </a:lnSpc>
            </a:pPr>
            <a:r>
              <a:rPr lang="en-US" altLang="en-US" sz="2000"/>
              <a:t>No end-around carry – when adding, simply discard any extra digit</a:t>
            </a:r>
          </a:p>
          <a:p>
            <a:pPr>
              <a:lnSpc>
                <a:spcPct val="80000"/>
              </a:lnSpc>
            </a:pPr>
            <a:r>
              <a:rPr lang="en-US" altLang="en-US" sz="2000"/>
              <a:t>More commonly used than 1’s complement</a:t>
            </a:r>
          </a:p>
        </p:txBody>
      </p:sp>
      <p:sp>
        <p:nvSpPr>
          <p:cNvPr id="23556" name="Footer Placeholder 4">
            <a:extLst>
              <a:ext uri="{FF2B5EF4-FFF2-40B4-BE49-F238E27FC236}">
                <a16:creationId xmlns:a16="http://schemas.microsoft.com/office/drawing/2014/main" id="{49A99B44-9C51-1547-BBEA-ABEC113AF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Data Representation</a:t>
            </a:r>
          </a:p>
        </p:txBody>
      </p:sp>
      <p:sp>
        <p:nvSpPr>
          <p:cNvPr id="23557" name="Slide Number Placeholder 5">
            <a:extLst>
              <a:ext uri="{FF2B5EF4-FFF2-40B4-BE49-F238E27FC236}">
                <a16:creationId xmlns:a16="http://schemas.microsoft.com/office/drawing/2014/main" id="{76667442-7B6B-674F-857E-CA129D48D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2ACBD93-E8B4-7346-B98D-6BCED5F11520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000"/>
          </a:p>
        </p:txBody>
      </p:sp>
      <p:graphicFrame>
        <p:nvGraphicFramePr>
          <p:cNvPr id="7" name="Group 121">
            <a:extLst>
              <a:ext uri="{FF2B5EF4-FFF2-40B4-BE49-F238E27FC236}">
                <a16:creationId xmlns:a16="http://schemas.microsoft.com/office/drawing/2014/main" id="{8B77EB72-F27D-8440-A1D7-1C4EBF5B899B}"/>
              </a:ext>
            </a:extLst>
          </p:cNvPr>
          <p:cNvGraphicFramePr>
            <a:graphicFrameLocks/>
          </p:cNvGraphicFramePr>
          <p:nvPr/>
        </p:nvGraphicFramePr>
        <p:xfrm>
          <a:off x="762000" y="4648200"/>
          <a:ext cx="7924800" cy="1676400"/>
        </p:xfrm>
        <a:graphic>
          <a:graphicData uri="http://schemas.openxmlformats.org/drawingml/2006/table">
            <a:tbl>
              <a:tblPr/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06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01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Numbers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Negative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Positive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Representation method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Complement 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Number itself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Range of decimal numbers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charset="0"/>
                        </a:rPr>
                        <a:t>-128</a:t>
                      </a:r>
                      <a:r>
                        <a:rPr kumimoji="0" lang="en-US" sz="1600" b="1" i="1" u="none" strike="noStrike" cap="none" normalizeH="0" baseline="-2500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charset="0"/>
                        </a:rPr>
                        <a:t>-1</a:t>
                      </a:r>
                      <a:r>
                        <a:rPr kumimoji="0" lang="en-US" sz="1600" b="1" i="1" u="none" strike="noStrike" cap="none" normalizeH="0" baseline="-2500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charset="0"/>
                        </a:rPr>
                        <a:t>127</a:t>
                      </a:r>
                      <a:r>
                        <a:rPr kumimoji="0" lang="en-US" sz="1600" b="1" i="1" u="none" strike="noStrike" cap="none" normalizeH="0" baseline="-2500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Calculation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1 0000 0000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minus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number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none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Representation example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1000 0000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1111 1111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 0000 0000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8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0111 1111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>
            <a:extLst>
              <a:ext uri="{FF2B5EF4-FFF2-40B4-BE49-F238E27FC236}">
                <a16:creationId xmlns:a16="http://schemas.microsoft.com/office/drawing/2014/main" id="{30461DBD-C9E0-E64A-A2A4-86CCDA26CA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2’s complement arithmetic</a:t>
            </a:r>
          </a:p>
        </p:txBody>
      </p:sp>
      <p:sp>
        <p:nvSpPr>
          <p:cNvPr id="24578" name="Content Placeholder 2" descr="Rectangle: Click to edit Master text styles&#13;&#10;Second level&#13;&#10;Third level&#13;&#10;Fourth level&#13;&#10;Fifth level">
            <a:extLst>
              <a:ext uri="{FF2B5EF4-FFF2-40B4-BE49-F238E27FC236}">
                <a16:creationId xmlns:a16="http://schemas.microsoft.com/office/drawing/2014/main" id="{39B05274-6152-2044-BC64-DE085E3E56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/>
              <a:t>Standard binary arithmetic</a:t>
            </a:r>
          </a:p>
          <a:p>
            <a:pPr lvl="1"/>
            <a:r>
              <a:rPr lang="en-US" altLang="en-US" sz="2000"/>
              <a:t>Discard any final carry</a:t>
            </a:r>
          </a:p>
          <a:p>
            <a:pPr lvl="1"/>
            <a:r>
              <a:rPr lang="en-US" altLang="en-US" sz="2000"/>
              <a:t>Subtraction is simply adding a negative</a:t>
            </a:r>
          </a:p>
        </p:txBody>
      </p:sp>
      <p:sp>
        <p:nvSpPr>
          <p:cNvPr id="24580" name="Footer Placeholder 4">
            <a:extLst>
              <a:ext uri="{FF2B5EF4-FFF2-40B4-BE49-F238E27FC236}">
                <a16:creationId xmlns:a16="http://schemas.microsoft.com/office/drawing/2014/main" id="{61D0848E-3E8D-E84D-B7D2-359B38E72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Data Representation</a:t>
            </a:r>
          </a:p>
        </p:txBody>
      </p:sp>
      <p:sp>
        <p:nvSpPr>
          <p:cNvPr id="24581" name="Slide Number Placeholder 5">
            <a:extLst>
              <a:ext uri="{FF2B5EF4-FFF2-40B4-BE49-F238E27FC236}">
                <a16:creationId xmlns:a16="http://schemas.microsoft.com/office/drawing/2014/main" id="{22C951A8-9D0D-0443-A71D-8CFCFA29A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489CB94-2668-1244-8502-1A2F68CF2CFA}" type="slidenum">
              <a:rPr lang="en-US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000"/>
          </a:p>
        </p:txBody>
      </p:sp>
      <p:graphicFrame>
        <p:nvGraphicFramePr>
          <p:cNvPr id="7" name="Group 125">
            <a:extLst>
              <a:ext uri="{FF2B5EF4-FFF2-40B4-BE49-F238E27FC236}">
                <a16:creationId xmlns:a16="http://schemas.microsoft.com/office/drawing/2014/main" id="{EE3EB76C-DD28-5644-847C-1FF043F7B4C3}"/>
              </a:ext>
            </a:extLst>
          </p:cNvPr>
          <p:cNvGraphicFramePr>
            <a:graphicFrameLocks noGrp="1"/>
          </p:cNvGraphicFramePr>
          <p:nvPr/>
        </p:nvGraphicFramePr>
        <p:xfrm>
          <a:off x="1295400" y="3959225"/>
          <a:ext cx="3224213" cy="1298575"/>
        </p:xfrm>
        <a:graphic>
          <a:graphicData uri="http://schemas.openxmlformats.org/drawingml/2006/table">
            <a:tbl>
              <a:tblPr/>
              <a:tblGrid>
                <a:gridCol w="350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9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7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0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55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53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–7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11111001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3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–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9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+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11110111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94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–16</a:t>
                      </a: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(1)</a:t>
                      </a: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11110000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T="45724" marB="4572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Group 126">
            <a:extLst>
              <a:ext uri="{FF2B5EF4-FFF2-40B4-BE49-F238E27FC236}">
                <a16:creationId xmlns:a16="http://schemas.microsoft.com/office/drawing/2014/main" id="{1D761AB2-71EB-6A46-98ED-44A4B8054E09}"/>
              </a:ext>
            </a:extLst>
          </p:cNvPr>
          <p:cNvGraphicFramePr>
            <a:graphicFrameLocks noGrp="1"/>
          </p:cNvGraphicFramePr>
          <p:nvPr/>
        </p:nvGraphicFramePr>
        <p:xfrm>
          <a:off x="1295400" y="2511425"/>
          <a:ext cx="3200400" cy="1006476"/>
        </p:xfrm>
        <a:graphic>
          <a:graphicData uri="http://schemas.openxmlformats.org/drawingml/2006/table">
            <a:tbl>
              <a:tblPr/>
              <a:tblGrid>
                <a:gridCol w="350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7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08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0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549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T="45749" marB="4574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7</a:t>
                      </a:r>
                    </a:p>
                  </a:txBody>
                  <a:tcPr marT="45749" marB="4574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T="45749" marB="4574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T="45749" marB="4574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00000111</a:t>
                      </a:r>
                    </a:p>
                  </a:txBody>
                  <a:tcPr marT="45749" marB="4574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49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+</a:t>
                      </a:r>
                    </a:p>
                  </a:txBody>
                  <a:tcPr marT="45749" marB="4574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–9</a:t>
                      </a:r>
                    </a:p>
                  </a:txBody>
                  <a:tcPr marT="45749" marB="4574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T="45749" marB="4574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+</a:t>
                      </a:r>
                    </a:p>
                  </a:txBody>
                  <a:tcPr marT="45749" marB="4574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11110111</a:t>
                      </a:r>
                    </a:p>
                  </a:txBody>
                  <a:tcPr marT="45749" marB="4574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49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T="45749" marB="45749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–2</a:t>
                      </a:r>
                    </a:p>
                  </a:txBody>
                  <a:tcPr marT="45749" marB="45749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T="45749" marB="4574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T="45749" marB="45749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11111110</a:t>
                      </a:r>
                    </a:p>
                  </a:txBody>
                  <a:tcPr marT="45749" marB="45749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Group 119">
            <a:extLst>
              <a:ext uri="{FF2B5EF4-FFF2-40B4-BE49-F238E27FC236}">
                <a16:creationId xmlns:a16="http://schemas.microsoft.com/office/drawing/2014/main" id="{B288FF9A-EB1B-444B-891C-4E6106A1067C}"/>
              </a:ext>
            </a:extLst>
          </p:cNvPr>
          <p:cNvGraphicFramePr>
            <a:graphicFrameLocks noGrp="1"/>
          </p:cNvGraphicFramePr>
          <p:nvPr/>
        </p:nvGraphicFramePr>
        <p:xfrm>
          <a:off x="5029200" y="2511425"/>
          <a:ext cx="3224213" cy="1006476"/>
        </p:xfrm>
        <a:graphic>
          <a:graphicData uri="http://schemas.openxmlformats.org/drawingml/2006/table">
            <a:tbl>
              <a:tblPr/>
              <a:tblGrid>
                <a:gridCol w="350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9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7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0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55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549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T="45749" marB="4574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–7</a:t>
                      </a:r>
                    </a:p>
                  </a:txBody>
                  <a:tcPr marT="45749" marB="4574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T="45749" marB="4574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T="45749" marB="4574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11111001</a:t>
                      </a:r>
                    </a:p>
                  </a:txBody>
                  <a:tcPr marT="45749" marB="4574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49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+</a:t>
                      </a:r>
                    </a:p>
                  </a:txBody>
                  <a:tcPr marT="45749" marB="4574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–9</a:t>
                      </a:r>
                    </a:p>
                  </a:txBody>
                  <a:tcPr marT="45749" marB="4574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T="45749" marB="4574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+</a:t>
                      </a:r>
                    </a:p>
                  </a:txBody>
                  <a:tcPr marT="45749" marB="4574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11110111</a:t>
                      </a:r>
                    </a:p>
                  </a:txBody>
                  <a:tcPr marT="45749" marB="4574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49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T="45749" marB="45749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–16</a:t>
                      </a:r>
                    </a:p>
                  </a:txBody>
                  <a:tcPr marT="45749" marB="45749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T="45749" marB="4574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T="45749" marB="45749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(1)</a:t>
                      </a: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11110000</a:t>
                      </a:r>
                    </a:p>
                  </a:txBody>
                  <a:tcPr marT="45749" marB="45749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" name="Group 127">
            <a:extLst>
              <a:ext uri="{FF2B5EF4-FFF2-40B4-BE49-F238E27FC236}">
                <a16:creationId xmlns:a16="http://schemas.microsoft.com/office/drawing/2014/main" id="{9AFAA832-64B8-A54A-8F89-F1134BE16DE7}"/>
              </a:ext>
            </a:extLst>
          </p:cNvPr>
          <p:cNvGraphicFramePr>
            <a:graphicFrameLocks noGrp="1"/>
          </p:cNvGraphicFramePr>
          <p:nvPr/>
        </p:nvGraphicFramePr>
        <p:xfrm>
          <a:off x="5029200" y="3959225"/>
          <a:ext cx="3200400" cy="1006476"/>
        </p:xfrm>
        <a:graphic>
          <a:graphicData uri="http://schemas.openxmlformats.org/drawingml/2006/table">
            <a:tbl>
              <a:tblPr/>
              <a:tblGrid>
                <a:gridCol w="350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7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08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0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549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T="45749" marB="4574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7</a:t>
                      </a:r>
                    </a:p>
                  </a:txBody>
                  <a:tcPr marT="45749" marB="4574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T="45749" marB="4574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T="45749" marB="4574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00000111</a:t>
                      </a:r>
                    </a:p>
                  </a:txBody>
                  <a:tcPr marT="45749" marB="4574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49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–</a:t>
                      </a:r>
                    </a:p>
                  </a:txBody>
                  <a:tcPr marT="45749" marB="4574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9</a:t>
                      </a:r>
                    </a:p>
                  </a:txBody>
                  <a:tcPr marT="45749" marB="4574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T="45749" marB="4574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+</a:t>
                      </a:r>
                    </a:p>
                  </a:txBody>
                  <a:tcPr marT="45749" marB="4574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11110111</a:t>
                      </a:r>
                    </a:p>
                  </a:txBody>
                  <a:tcPr marT="45749" marB="4574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49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T="45749" marB="45749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–2</a:t>
                      </a:r>
                    </a:p>
                  </a:txBody>
                  <a:tcPr marT="45749" marB="45749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T="45749" marB="4574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MS PGothic" charset="-128"/>
                      </a:endParaRPr>
                    </a:p>
                  </a:txBody>
                  <a:tcPr marT="45749" marB="45749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00CC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MS PGothic" charset="-128"/>
                        </a:rPr>
                        <a:t>11111110</a:t>
                      </a:r>
                    </a:p>
                  </a:txBody>
                  <a:tcPr marT="45749" marB="45749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Blueprint">
  <a:themeElements>
    <a:clrScheme name="Blueprint 9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6666FF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9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6666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18865</TotalTime>
  <Words>3400</Words>
  <Application>Microsoft Macintosh PowerPoint</Application>
  <PresentationFormat>On-screen Show (4:3)</PresentationFormat>
  <Paragraphs>956</Paragraphs>
  <Slides>33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 Unicode MS</vt:lpstr>
      <vt:lpstr>Arial</vt:lpstr>
      <vt:lpstr>Tahoma</vt:lpstr>
      <vt:lpstr>Times New Roman</vt:lpstr>
      <vt:lpstr>Verdana</vt:lpstr>
      <vt:lpstr>Wingdings</vt:lpstr>
      <vt:lpstr>Blueprint</vt:lpstr>
      <vt:lpstr>Representing numerical data</vt:lpstr>
      <vt:lpstr>Binary-coded decimal (BCD)</vt:lpstr>
      <vt:lpstr>Representing signed integers</vt:lpstr>
      <vt:lpstr>9’s complement</vt:lpstr>
      <vt:lpstr>9’s complement addition</vt:lpstr>
      <vt:lpstr>1’s complement</vt:lpstr>
      <vt:lpstr>10’s complement</vt:lpstr>
      <vt:lpstr>2’s complement</vt:lpstr>
      <vt:lpstr>2’s complement arithmetic</vt:lpstr>
      <vt:lpstr>Exponential notation</vt:lpstr>
      <vt:lpstr>Floating point format</vt:lpstr>
      <vt:lpstr>A sample floating point format</vt:lpstr>
      <vt:lpstr>Formatting floating point values</vt:lpstr>
      <vt:lpstr>Adding floating point values</vt:lpstr>
      <vt:lpstr>Multiplying floating point values</vt:lpstr>
      <vt:lpstr>Floating point in binary form</vt:lpstr>
      <vt:lpstr>Floating point standards</vt:lpstr>
      <vt:lpstr>Performance considerations</vt:lpstr>
      <vt:lpstr>The importance of data</vt:lpstr>
      <vt:lpstr>Considering data formats</vt:lpstr>
      <vt:lpstr>Alphanumeric character data</vt:lpstr>
      <vt:lpstr>ASCII</vt:lpstr>
      <vt:lpstr>Collating Sequence</vt:lpstr>
      <vt:lpstr>Other character sets</vt:lpstr>
      <vt:lpstr>Image data</vt:lpstr>
      <vt:lpstr>Bitmap images</vt:lpstr>
      <vt:lpstr>Object images</vt:lpstr>
      <vt:lpstr>Data compression</vt:lpstr>
      <vt:lpstr>Huffman encoding</vt:lpstr>
      <vt:lpstr>Run-length encoding</vt:lpstr>
      <vt:lpstr>Video images</vt:lpstr>
      <vt:lpstr>Audio data</vt:lpstr>
      <vt:lpstr>Internal data formats</vt:lpstr>
    </vt:vector>
  </TitlesOfParts>
  <Company>University of New Hampshire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CS403: Online Network Exploration</dc:title>
  <dc:creator>amg</dc:creator>
  <cp:lastModifiedBy>A. Michael Gildersleeve</cp:lastModifiedBy>
  <cp:revision>61</cp:revision>
  <cp:lastPrinted>1601-01-01T00:00:00Z</cp:lastPrinted>
  <dcterms:created xsi:type="dcterms:W3CDTF">2004-08-04T01:48:54Z</dcterms:created>
  <dcterms:modified xsi:type="dcterms:W3CDTF">2023-03-23T10:44:32Z</dcterms:modified>
</cp:coreProperties>
</file>