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9163AD-F2DA-3543-8251-13FC47EC5345}" v="2" dt="2023-03-23T10:44:21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558"/>
  </p:normalViewPr>
  <p:slideViewPr>
    <p:cSldViewPr>
      <p:cViewPr varScale="1">
        <p:scale>
          <a:sx n="121" d="100"/>
          <a:sy n="121" d="100"/>
        </p:scale>
        <p:origin x="17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. Michael Gildersleeve" userId="1729641b-148e-4e9b-99bb-7a48fe46ab50" providerId="ADAL" clId="{D49163AD-F2DA-3543-8251-13FC47EC5345}"/>
    <pc:docChg chg="addSld modSld">
      <pc:chgData name="A. Michael Gildersleeve" userId="1729641b-148e-4e9b-99bb-7a48fe46ab50" providerId="ADAL" clId="{D49163AD-F2DA-3543-8251-13FC47EC5345}" dt="2023-03-23T10:44:21.873" v="1"/>
      <pc:docMkLst>
        <pc:docMk/>
      </pc:docMkLst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56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56"/>
            <ac:spMk id="15361" creationId="{3D566A3B-3C7A-BD4A-9FCE-DBBA923EF21B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57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57"/>
            <ac:spMk id="17411" creationId="{13694A46-3E35-DA4A-B8D9-2D270FBEF462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58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58"/>
            <ac:spMk id="18435" creationId="{DBFCAA40-410E-7B49-9057-5AA433D9B5F7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59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59"/>
            <ac:spMk id="19459" creationId="{1215B589-7C96-6B43-A6F2-A509E1B5DD47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0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0"/>
            <ac:spMk id="20529" creationId="{8AE1ADFE-E5C7-1B4C-95F6-7EC02F0B278A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1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1"/>
            <ac:spMk id="21507" creationId="{8C649D11-79B4-9646-B23A-427E627FAC34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2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2"/>
            <ac:spMk id="22531" creationId="{485B98F9-3AF0-DF4B-A28D-A6ECDA790145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3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3"/>
            <ac:spMk id="23555" creationId="{52812B38-7ED5-2F49-8473-50DABB7BBA7F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4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4"/>
            <ac:spMk id="24579" creationId="{867197B2-AD98-BD4D-A543-9D32A05FF11C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5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5"/>
            <ac:spMk id="25603" creationId="{E0907C24-CEDA-3C48-A2A2-106C97AC01D7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6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6"/>
            <ac:spMk id="26627" creationId="{326B28F6-58CB-0A42-A1E2-5E71921AEB4D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7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7"/>
            <ac:spMk id="27651" creationId="{20D10273-BEC7-6844-AC4A-6BBDE29959B9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8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8"/>
            <ac:spMk id="28675" creationId="{67076C87-60E6-CF48-8732-2D3627D2A117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69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69"/>
            <ac:spMk id="29699" creationId="{F32F7793-B6C5-8C4F-B1F7-F792D90B32DA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70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70"/>
            <ac:spMk id="30723" creationId="{9D784368-D605-A04D-9088-79A69C0FB06C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71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71"/>
            <ac:spMk id="31747" creationId="{1001FEA4-552F-6B4D-8017-2D12EA4B17CF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72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72"/>
            <ac:spMk id="32771" creationId="{F2840EF6-2B83-224A-977B-E1EC14FE389A}"/>
          </ac:spMkLst>
        </pc:spChg>
      </pc:sldChg>
      <pc:sldChg chg="delSp">
        <pc:chgData name="A. Michael Gildersleeve" userId="1729641b-148e-4e9b-99bb-7a48fe46ab50" providerId="ADAL" clId="{D49163AD-F2DA-3543-8251-13FC47EC5345}" dt="2023-03-23T10:37:55.786" v="0"/>
        <pc:sldMkLst>
          <pc:docMk/>
          <pc:sldMk cId="0" sldId="273"/>
        </pc:sldMkLst>
        <pc:spChg chg="del">
          <ac:chgData name="A. Michael Gildersleeve" userId="1729641b-148e-4e9b-99bb-7a48fe46ab50" providerId="ADAL" clId="{D49163AD-F2DA-3543-8251-13FC47EC5345}" dt="2023-03-23T10:37:55.786" v="0"/>
          <ac:spMkLst>
            <pc:docMk/>
            <pc:sldMk cId="0" sldId="273"/>
            <ac:spMk id="33795" creationId="{D66A83B3-BF45-6E41-9E8E-1D747E8085AE}"/>
          </ac:spMkLst>
        </pc:spChg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4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5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6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7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8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79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0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1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2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3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4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5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6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7"/>
        </pc:sldMkLst>
      </pc:sldChg>
      <pc:sldChg chg="add">
        <pc:chgData name="A. Michael Gildersleeve" userId="1729641b-148e-4e9b-99bb-7a48fe46ab50" providerId="ADAL" clId="{D49163AD-F2DA-3543-8251-13FC47EC5345}" dt="2023-03-23T10:44:21.873" v="1"/>
        <pc:sldMkLst>
          <pc:docMk/>
          <pc:sldMk cId="0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92D55C-2578-3146-B91E-A3910176B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87744A-D779-5D4D-B62B-6E3EA02D80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fld id="{4419DA0C-94B3-6148-AD8D-D484A68529FE}" type="datetimeFigureOut">
              <a:rPr lang="en-US"/>
              <a:pPr>
                <a:defRPr/>
              </a:pPr>
              <a:t>3/23/23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1B450-E4C6-714E-9498-0D7A69C969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  <a:ea typeface="MS P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6F6E0-C654-C44E-B9BF-6AC6A3C439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63CE57B-1BB9-114B-9554-B0B81BEE3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8ED332D-0FBD-7B4E-A716-9F3366D814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93130A8-B80E-4340-9CC2-C20AAA0F4E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C265F64-2606-7542-99F8-B63E0CC6135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65075638-581A-5241-B1C6-B36EC7535B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CBF775FE-6D52-C243-9491-925ABFD196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56804BB0-F150-BA4E-A1B3-31A5AD3E3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4F3276E-02F1-E34A-A164-B34F2675E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914634D2-2259-9F4A-A5CD-55AC186BD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883F3608-44D0-BF43-8A31-3C5A70307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The primary source for the material in this presentation (including figures and illustrations) is </a:t>
            </a:r>
            <a:r>
              <a:rPr lang="en-US" altLang="en-US" i="1">
                <a:latin typeface="Times New Roman" panose="02020603050405020304" pitchFamily="18" charset="0"/>
              </a:rPr>
              <a:t>The Architecture of Computer Hardware, Systems Software, &amp; Networking: An Information Technology Approach</a:t>
            </a:r>
            <a:r>
              <a:rPr lang="en-US" altLang="en-US">
                <a:latin typeface="Times New Roman" panose="02020603050405020304" pitchFamily="18" charset="0"/>
              </a:rPr>
              <a:t>, 4</a:t>
            </a:r>
            <a:r>
              <a:rPr lang="en-US" altLang="en-US" baseline="30000">
                <a:latin typeface="Times New Roman" panose="02020603050405020304" pitchFamily="18" charset="0"/>
              </a:rPr>
              <a:t>th</a:t>
            </a:r>
            <a:r>
              <a:rPr lang="en-US" altLang="en-US">
                <a:latin typeface="Times New Roman" panose="02020603050405020304" pitchFamily="18" charset="0"/>
              </a:rPr>
              <a:t> edition (plus supplementary materials) by Irv Englander (John Wiley &amp; Sons, 2009).</a:t>
            </a: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C633DAE8-4539-CA44-8D2E-9BFD59686A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1B9D666-1CBA-8B44-9F66-87D314AAD053}" type="slidenum">
              <a:rPr kumimoji="0"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748D2D77-DCE5-AA4A-813F-69BE35E02B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1945F8FF-4486-4544-9D53-57AF1D048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 New Roman" panose="02020603050405020304" pitchFamily="18" charset="0"/>
              </a:rPr>
              <a:t>The primary source for the material in this presentation (including figures and illustrations) is </a:t>
            </a:r>
            <a:r>
              <a:rPr lang="en-US" altLang="en-US" i="1">
                <a:latin typeface="Times New Roman" panose="02020603050405020304" pitchFamily="18" charset="0"/>
              </a:rPr>
              <a:t>The Architecture of Computer Hardware, Systems Software, &amp; Networking: An Information Technology Approach</a:t>
            </a:r>
            <a:r>
              <a:rPr lang="en-US" altLang="en-US">
                <a:latin typeface="Times New Roman" panose="02020603050405020304" pitchFamily="18" charset="0"/>
              </a:rPr>
              <a:t>, 4</a:t>
            </a:r>
            <a:r>
              <a:rPr lang="en-US" altLang="en-US" baseline="30000">
                <a:latin typeface="Times New Roman" panose="02020603050405020304" pitchFamily="18" charset="0"/>
              </a:rPr>
              <a:t>th</a:t>
            </a:r>
            <a:r>
              <a:rPr lang="en-US" altLang="en-US">
                <a:latin typeface="Times New Roman" panose="02020603050405020304" pitchFamily="18" charset="0"/>
              </a:rPr>
              <a:t> edition (plus supplementary materials) by Irv Englander (John Wiley &amp; Sons, 2009).</a:t>
            </a: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752CEFC6-51FA-6142-86EE-5DB62C306A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9400EDC-4470-6F42-9779-7E43638E62DF}" type="slidenum">
              <a:rPr kumimoji="0" lang="en-US" altLang="en-US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19</a:t>
            </a:fld>
            <a:endParaRPr kumimoji="0"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7688837D-9ED2-1E48-AA31-E44CE3C8AC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ABD50BC8-8478-F24B-938B-47DAAA7FE5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CA19F7A9-2E94-E645-86F1-E364EB8186F9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  <a:ea typeface="MS PGothic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2CABA77F-3E04-BE4B-9E19-FF42782FA29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46196CB9-C563-4C48-9C04-97A73DD008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79EA6BE0-84BA-314D-AB9F-F52A1A22B4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6FC310EF-0C06-1B46-A20B-30DE5D254D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C08BF452-1E96-CE4F-A937-7C6FFCC87F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CBA8BE63-16F2-BF41-8430-E24380F5F7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5D29AD84-2E2E-1042-87DA-153F72861D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69E24DCF-5F9F-6D44-B2B3-CF9B8BBE78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31448F16-09B0-594D-A113-5644EAE1C7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756AD19B-03DA-BF4C-8D6B-995E7DC21F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39AA11B3-8249-E54A-866C-349EF70DCC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AC5108E8-14FA-D742-9868-FCAD115A17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492AB32E-0FF4-7C43-B68F-857E52C03A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C0C9EDF7-1656-1046-8FD7-AFCA286343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52E557FF-5854-F84A-8AE1-495B21288B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446F5037-15E2-A247-A4A2-E3A4313203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ADDB957A-2336-C94E-9341-74D58E288F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F5F44AFA-0DCB-B146-93BF-4A80409EA6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99883E74-D2F5-9149-986E-773606A59A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D3182264-2CE9-DC41-9E11-FA370E43A9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5F72B101-3FE0-E54D-81FD-C5DB104B4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B07C66AE-71D2-8744-8A45-06F020E1EE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400D0CE2-CC66-ED47-A54B-5B4B0EB944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93E3B2BE-1344-8A41-B8A7-FDE671BA7E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ACD3E7A9-67AB-7847-A3E9-80DA1762AE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066EB1A9-B4A3-A041-86B5-9D9BF6EB3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37854958-46A4-024D-8BAA-9570DD04F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775B26A-E71F-264E-A9D5-91ACA61977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07516A91-3F72-2A4D-8B41-DF9B91645D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ABC0347D-1283-944C-B5C5-2B7E5EB30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8EC97AFA-0830-1B4C-AF27-8A179C66BF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03C9C7A3-29A4-B747-87D1-07E77D858D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03082209-D5CF-C049-835D-347F51F4F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3943A43F-0D47-2540-AB18-1C67CD6C7B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D19159E0-B8F6-504C-BDFC-CBFC155B1C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87B23C1E-ED28-FC47-B9C8-297DF08F79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C883C15B-40B5-2D49-AF5D-7DDD0EEF0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5AE04073-873B-944A-A1B0-1CA51810D3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19001F0A-CB54-AF42-9BFA-286C7D2CA1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B2F012DA-D45A-0945-802A-CAE225FFC0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A105DB8A-5F7C-5043-A68B-2A5738B8A6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F78857D1-DD60-6A41-B5B1-B38D10F8FA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DE404E79-450A-7D4A-9A4D-C01D19576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E6ED07B7-AFE4-5441-B567-D746794FACC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EC34A7A9-A891-4944-A8A1-F2AC76C883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ADEE4643-1BD4-DF4A-9027-04C89A0EF9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2D427A7-E87D-2843-97D9-64353020BE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77D9179A-11A3-084F-8445-015EE34F4C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4822E3C5-6EE4-7E40-AE1D-2DC7EFDEA1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8324ED0F-7298-6D47-87A9-8B0FCCCEB9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891EB0D2-79EE-A44C-B826-5C2B8A4910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55BFBDC7-C133-7F4C-9F4E-1D3A545412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7B132669-1FE2-5147-889A-DAA0D87CA9A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EFA6FD42-2877-CC40-93F4-60EB82B01A5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7FFF775F-EC8C-6A48-8778-6DB9262C980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58A33E90-CA2D-9946-B09A-035311419BB5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32B5FC89-1448-3348-99C0-BF04E3A51BC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EE83C61E-27E2-3344-B613-BA4DD69FA95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E34E87EC-D85C-CE48-BE99-DC21412F0F7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9B41246-93FE-1C40-8C89-5805D4C94DC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FBF08B95-152B-9A4F-B534-85668410C09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7A87B8B5-0931-7942-B961-57A0EB717AE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8523789-600C-5642-B7D8-4CBE5B19AF0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323505A-3F4D-474B-BF25-25C030CA9B3D}" type="datetime1">
              <a:rPr lang="en-US" smtClean="0"/>
              <a:t>3/23/23</a:t>
            </a:fld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D7A873A2-6ABA-3A49-98B0-B51B5B775C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4E8383B7-43AC-074D-9484-6537E5457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00099147-4177-9340-A40C-2F7681F24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96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7AFAA5A8-8050-E146-A0A0-0E8483A428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4CBFE-2C5B-4E45-AAE0-B16833BEF319}" type="datetime1">
              <a:rPr lang="en-US" smtClean="0"/>
              <a:t>3/23/23</a:t>
            </a:fld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154E19AA-828E-784C-B8EA-386A4BB02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78820FDE-775D-9A4B-AE32-6A856A9B94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CA23B-9AAD-9F4D-ABFF-91EB1B293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8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0574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0198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A3FEA81B-13A9-1A45-A0E6-0D419237D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C07A-E67A-B44A-B0A6-6B0AEE05F3BA}" type="datetime1">
              <a:rPr lang="en-US" smtClean="0"/>
              <a:t>3/23/23</a:t>
            </a:fld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0EEEF102-E51A-524E-8484-69A9180D1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C93516B7-874C-EB42-AB98-415534596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B9FF-8A6D-0346-A06D-16D1A8E0F7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9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B9FD8D73-9849-FB4C-AAD1-7299ED2FC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393F3-E1F1-0742-92B7-060E16D056A5}" type="datetime1">
              <a:rPr lang="en-US" smtClean="0"/>
              <a:t>3/23/23</a:t>
            </a:fld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A6B2EABC-D447-A248-AC00-DD8E4E1E3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1D52216F-1AC1-2F43-B63B-86C850D1F7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84AF-0C2F-AC41-8E5E-9CB90B95F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41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100A8AAE-9F50-8440-BC6C-F4366725E1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2A063-AAED-4A41-8BF6-94C9FA14F2C4}" type="datetime1">
              <a:rPr lang="en-US" smtClean="0"/>
              <a:t>3/23/23</a:t>
            </a:fld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ED506FF5-FA3D-8B43-B576-6DDA9985AD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A6A486D-DF89-F54B-850B-E097596D9F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7558-43B9-C44C-BE7F-E4723AF1D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20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1D18E37A-170B-8144-9354-7359ED7ED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3CB7E-690F-B044-B5A4-C4E92B166D85}" type="datetime1">
              <a:rPr lang="en-US" smtClean="0"/>
              <a:t>3/23/23</a:t>
            </a:fld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9D86BE0A-4A81-6A4C-AAC7-48155781A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B9448605-43AD-BE42-8CA3-D72DCAF6F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4EC5-30E5-ED4E-8B12-9B1B597CF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10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4024BC4B-AD38-814C-90FC-C26294A76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2F7D-1521-2244-8002-8C99E13245C2}" type="datetime1">
              <a:rPr lang="en-US" smtClean="0"/>
              <a:t>3/23/23</a:t>
            </a:fld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23797F7E-AC9C-644E-AA2C-FE26EC6173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CD87E23E-7032-E743-B858-45098F031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EA2FF-4514-7140-A636-7A8225BA0C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38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8EA3D9B0-3863-5248-9370-64AF1AE909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7BFF4-EE55-2148-A0AA-3D2EA4B63747}" type="datetime1">
              <a:rPr lang="en-US" smtClean="0"/>
              <a:t>3/23/23</a:t>
            </a:fld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CD63278-678E-0448-8BF2-A0F0FC6CDB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6283E17-9063-4341-BD11-B61C8719E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0A7FC-3FF6-B548-B760-C687F07B77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18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81FD39AB-3464-D545-93C6-F56F03D0E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2360-CEBE-D44A-9403-2955E108CADD}" type="datetime1">
              <a:rPr lang="en-US" smtClean="0"/>
              <a:t>3/23/23</a:t>
            </a:fld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A6BDD943-C9EE-5149-A914-F09B9A1487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B3A5355-A770-AC4D-B614-BF49E4D2A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DFF-444A-974F-95B0-5F6D577B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01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3F7F4E8C-E66E-9949-BC9B-6251526AF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C854-ADB6-034B-A731-AD72E070F80C}" type="datetime1">
              <a:rPr lang="en-US" smtClean="0"/>
              <a:t>3/23/23</a:t>
            </a:fld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722F2697-2071-5346-A2B8-391B01635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0E12233-7D2E-8843-B937-66014F0FA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7749E-604A-FF44-83E2-D185C9222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94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862A6F1D-B86C-9B4B-BF3D-A76185A6A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691B3-3EDE-AD40-8C2B-EF14B013FA17}" type="datetime1">
              <a:rPr lang="en-US" smtClean="0"/>
              <a:t>3/23/23</a:t>
            </a:fld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BD96346E-D8F9-F44E-BEEE-CAAD06FEFF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18D4C78-ED4B-4049-A723-087EB3234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8F3FB-142E-6B47-9E90-B1AAC79DE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08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>
            <a:extLst>
              <a:ext uri="{FF2B5EF4-FFF2-40B4-BE49-F238E27FC236}">
                <a16:creationId xmlns:a16="http://schemas.microsoft.com/office/drawing/2014/main" id="{6A3E2ADA-3AB5-204E-AEB2-E523AC2130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64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4B33D2F2-5491-2D47-9DEE-5C3DF07459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990600"/>
            <a:ext cx="7772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B5EE4502-728F-0B48-A1B8-3099594824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42DDE439-4A1A-B140-9421-799DB9C35D84}" type="datetime1">
              <a:rPr lang="en-US" smtClean="0"/>
              <a:t>3/23/23</a:t>
            </a:fld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9436A24E-81DF-4843-9E12-79C622D921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Data Representation</a:t>
            </a:r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D29B79C-7C4E-2041-86B2-878E6DC4E7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F9BC5B2A-D16A-7048-B2CC-CC4119598F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1" name="Group 72">
            <a:extLst>
              <a:ext uri="{FF2B5EF4-FFF2-40B4-BE49-F238E27FC236}">
                <a16:creationId xmlns:a16="http://schemas.microsoft.com/office/drawing/2014/main" id="{ACA94F64-D9B2-6A42-9731-5EE6B8C36E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73">
              <a:extLst>
                <a:ext uri="{FF2B5EF4-FFF2-40B4-BE49-F238E27FC236}">
                  <a16:creationId xmlns:a16="http://schemas.microsoft.com/office/drawing/2014/main" id="{B2751434-90EA-1D40-A605-2CEFCE12C89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74">
                <a:extLst>
                  <a:ext uri="{FF2B5EF4-FFF2-40B4-BE49-F238E27FC236}">
                    <a16:creationId xmlns:a16="http://schemas.microsoft.com/office/drawing/2014/main" id="{B1A475F8-3E27-E246-8445-CCC95AD7345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75">
                  <a:extLst>
                    <a:ext uri="{FF2B5EF4-FFF2-40B4-BE49-F238E27FC236}">
                      <a16:creationId xmlns:a16="http://schemas.microsoft.com/office/drawing/2014/main" id="{90645E13-2090-9448-BF18-31C535A1FDC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76">
                  <a:extLst>
                    <a:ext uri="{FF2B5EF4-FFF2-40B4-BE49-F238E27FC236}">
                      <a16:creationId xmlns:a16="http://schemas.microsoft.com/office/drawing/2014/main" id="{00BE4ED2-55D9-EC4B-9048-D6033CFA6F0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7">
                  <a:extLst>
                    <a:ext uri="{FF2B5EF4-FFF2-40B4-BE49-F238E27FC236}">
                      <a16:creationId xmlns:a16="http://schemas.microsoft.com/office/drawing/2014/main" id="{7452BFD1-0472-4E44-96D1-17FFFD66B78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78">
                  <a:extLst>
                    <a:ext uri="{FF2B5EF4-FFF2-40B4-BE49-F238E27FC236}">
                      <a16:creationId xmlns:a16="http://schemas.microsoft.com/office/drawing/2014/main" id="{2971C80B-328F-A644-8A4C-C1C0A293DA9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79">
                  <a:extLst>
                    <a:ext uri="{FF2B5EF4-FFF2-40B4-BE49-F238E27FC236}">
                      <a16:creationId xmlns:a16="http://schemas.microsoft.com/office/drawing/2014/main" id="{9AE6FC1F-334E-3B45-9DCE-7AB9DBA04585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80">
                  <a:extLst>
                    <a:ext uri="{FF2B5EF4-FFF2-40B4-BE49-F238E27FC236}">
                      <a16:creationId xmlns:a16="http://schemas.microsoft.com/office/drawing/2014/main" id="{B29B510B-6AA3-0648-8D56-7A5161850CA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81">
                  <a:extLst>
                    <a:ext uri="{FF2B5EF4-FFF2-40B4-BE49-F238E27FC236}">
                      <a16:creationId xmlns:a16="http://schemas.microsoft.com/office/drawing/2014/main" id="{43228EAC-2F61-0041-AB33-EC031D7FA125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82">
                  <a:extLst>
                    <a:ext uri="{FF2B5EF4-FFF2-40B4-BE49-F238E27FC236}">
                      <a16:creationId xmlns:a16="http://schemas.microsoft.com/office/drawing/2014/main" id="{5562E123-45A1-8143-9454-B95F1712262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83">
                  <a:extLst>
                    <a:ext uri="{FF2B5EF4-FFF2-40B4-BE49-F238E27FC236}">
                      <a16:creationId xmlns:a16="http://schemas.microsoft.com/office/drawing/2014/main" id="{DEA989C0-BF2C-F941-BC80-DC95F668C8E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84">
                  <a:extLst>
                    <a:ext uri="{FF2B5EF4-FFF2-40B4-BE49-F238E27FC236}">
                      <a16:creationId xmlns:a16="http://schemas.microsoft.com/office/drawing/2014/main" id="{03BFF2F2-4797-6A45-8C0B-157E534CA1FC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85">
                  <a:extLst>
                    <a:ext uri="{FF2B5EF4-FFF2-40B4-BE49-F238E27FC236}">
                      <a16:creationId xmlns:a16="http://schemas.microsoft.com/office/drawing/2014/main" id="{D0D42C44-9420-5A47-916A-DA74EEFDF2D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86">
                  <a:extLst>
                    <a:ext uri="{FF2B5EF4-FFF2-40B4-BE49-F238E27FC236}">
                      <a16:creationId xmlns:a16="http://schemas.microsoft.com/office/drawing/2014/main" id="{48561336-3450-944F-80EE-CD48C70A85A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87">
                  <a:extLst>
                    <a:ext uri="{FF2B5EF4-FFF2-40B4-BE49-F238E27FC236}">
                      <a16:creationId xmlns:a16="http://schemas.microsoft.com/office/drawing/2014/main" id="{55414F92-3F2F-554F-A0DC-1FCC6175DC20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88">
                  <a:extLst>
                    <a:ext uri="{FF2B5EF4-FFF2-40B4-BE49-F238E27FC236}">
                      <a16:creationId xmlns:a16="http://schemas.microsoft.com/office/drawing/2014/main" id="{1D88676B-0340-814D-BF91-3BA6A7FDF96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89">
                  <a:extLst>
                    <a:ext uri="{FF2B5EF4-FFF2-40B4-BE49-F238E27FC236}">
                      <a16:creationId xmlns:a16="http://schemas.microsoft.com/office/drawing/2014/main" id="{4661CED5-31D5-C74C-A260-6AE42819A89C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90">
                  <a:extLst>
                    <a:ext uri="{FF2B5EF4-FFF2-40B4-BE49-F238E27FC236}">
                      <a16:creationId xmlns:a16="http://schemas.microsoft.com/office/drawing/2014/main" id="{26612486-6A23-754A-AE26-D2488040482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91">
                  <a:extLst>
                    <a:ext uri="{FF2B5EF4-FFF2-40B4-BE49-F238E27FC236}">
                      <a16:creationId xmlns:a16="http://schemas.microsoft.com/office/drawing/2014/main" id="{AE9A4996-A0FA-B041-B9B4-E9F57F07AAF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92">
                  <a:extLst>
                    <a:ext uri="{FF2B5EF4-FFF2-40B4-BE49-F238E27FC236}">
                      <a16:creationId xmlns:a16="http://schemas.microsoft.com/office/drawing/2014/main" id="{4F3993B5-D249-1547-AA6C-40990455E0F5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93">
                  <a:extLst>
                    <a:ext uri="{FF2B5EF4-FFF2-40B4-BE49-F238E27FC236}">
                      <a16:creationId xmlns:a16="http://schemas.microsoft.com/office/drawing/2014/main" id="{8E92ECFD-B292-3D40-BF20-4D1CD78BE6D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94">
                  <a:extLst>
                    <a:ext uri="{FF2B5EF4-FFF2-40B4-BE49-F238E27FC236}">
                      <a16:creationId xmlns:a16="http://schemas.microsoft.com/office/drawing/2014/main" id="{D271DBE6-B3B4-4D48-AFAC-4FB677A991E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95">
                  <a:extLst>
                    <a:ext uri="{FF2B5EF4-FFF2-40B4-BE49-F238E27FC236}">
                      <a16:creationId xmlns:a16="http://schemas.microsoft.com/office/drawing/2014/main" id="{6C13885B-09DD-804C-98CC-F13FCE38BF5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96">
                  <a:extLst>
                    <a:ext uri="{FF2B5EF4-FFF2-40B4-BE49-F238E27FC236}">
                      <a16:creationId xmlns:a16="http://schemas.microsoft.com/office/drawing/2014/main" id="{4E34369B-5011-1D46-BDB9-799EA7A655AE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97">
                <a:extLst>
                  <a:ext uri="{FF2B5EF4-FFF2-40B4-BE49-F238E27FC236}">
                    <a16:creationId xmlns:a16="http://schemas.microsoft.com/office/drawing/2014/main" id="{6B497176-FC3A-7546-AA1C-1E0B93B497B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98">
                  <a:extLst>
                    <a:ext uri="{FF2B5EF4-FFF2-40B4-BE49-F238E27FC236}">
                      <a16:creationId xmlns:a16="http://schemas.microsoft.com/office/drawing/2014/main" id="{F737AC73-706D-7343-BC9A-3E972F769C0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99">
                  <a:extLst>
                    <a:ext uri="{FF2B5EF4-FFF2-40B4-BE49-F238E27FC236}">
                      <a16:creationId xmlns:a16="http://schemas.microsoft.com/office/drawing/2014/main" id="{62286F59-52BE-AD45-BA5E-6BFA913513DE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00">
                  <a:extLst>
                    <a:ext uri="{FF2B5EF4-FFF2-40B4-BE49-F238E27FC236}">
                      <a16:creationId xmlns:a16="http://schemas.microsoft.com/office/drawing/2014/main" id="{C6D83D7A-54B9-F841-A0CB-A87241E7C86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101">
                  <a:extLst>
                    <a:ext uri="{FF2B5EF4-FFF2-40B4-BE49-F238E27FC236}">
                      <a16:creationId xmlns:a16="http://schemas.microsoft.com/office/drawing/2014/main" id="{8E0B6A02-9319-6441-95C8-D02FA57A0B4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102">
                  <a:extLst>
                    <a:ext uri="{FF2B5EF4-FFF2-40B4-BE49-F238E27FC236}">
                      <a16:creationId xmlns:a16="http://schemas.microsoft.com/office/drawing/2014/main" id="{5DA36903-6F56-884B-9219-480D94B0EFE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103">
                  <a:extLst>
                    <a:ext uri="{FF2B5EF4-FFF2-40B4-BE49-F238E27FC236}">
                      <a16:creationId xmlns:a16="http://schemas.microsoft.com/office/drawing/2014/main" id="{3F3CDA9D-D2F5-B246-AC37-E13E3AF628B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104">
                  <a:extLst>
                    <a:ext uri="{FF2B5EF4-FFF2-40B4-BE49-F238E27FC236}">
                      <a16:creationId xmlns:a16="http://schemas.microsoft.com/office/drawing/2014/main" id="{3988154D-FC78-564A-ABD6-448BF0747FE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105">
                  <a:extLst>
                    <a:ext uri="{FF2B5EF4-FFF2-40B4-BE49-F238E27FC236}">
                      <a16:creationId xmlns:a16="http://schemas.microsoft.com/office/drawing/2014/main" id="{62E73A3F-8D2D-EE49-B095-E4EE79BAB38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106">
                  <a:extLst>
                    <a:ext uri="{FF2B5EF4-FFF2-40B4-BE49-F238E27FC236}">
                      <a16:creationId xmlns:a16="http://schemas.microsoft.com/office/drawing/2014/main" id="{CB4C4D65-8355-8B4F-9275-F066EB77592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107">
                  <a:extLst>
                    <a:ext uri="{FF2B5EF4-FFF2-40B4-BE49-F238E27FC236}">
                      <a16:creationId xmlns:a16="http://schemas.microsoft.com/office/drawing/2014/main" id="{0896804F-2305-8F41-8DC4-561688D4B08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108">
                  <a:extLst>
                    <a:ext uri="{FF2B5EF4-FFF2-40B4-BE49-F238E27FC236}">
                      <a16:creationId xmlns:a16="http://schemas.microsoft.com/office/drawing/2014/main" id="{2941ED25-4484-C04D-A0E7-10D4BDE243F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109">
                  <a:extLst>
                    <a:ext uri="{FF2B5EF4-FFF2-40B4-BE49-F238E27FC236}">
                      <a16:creationId xmlns:a16="http://schemas.microsoft.com/office/drawing/2014/main" id="{6B0EC390-B2F7-FA4A-943A-0FE7FF0FA01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110">
                  <a:extLst>
                    <a:ext uri="{FF2B5EF4-FFF2-40B4-BE49-F238E27FC236}">
                      <a16:creationId xmlns:a16="http://schemas.microsoft.com/office/drawing/2014/main" id="{C0887DE5-C475-3042-B2F4-5A99F56772F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111">
                  <a:extLst>
                    <a:ext uri="{FF2B5EF4-FFF2-40B4-BE49-F238E27FC236}">
                      <a16:creationId xmlns:a16="http://schemas.microsoft.com/office/drawing/2014/main" id="{9038C28D-0BB9-FC4B-BA7A-9728E0A08726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112">
                  <a:extLst>
                    <a:ext uri="{FF2B5EF4-FFF2-40B4-BE49-F238E27FC236}">
                      <a16:creationId xmlns:a16="http://schemas.microsoft.com/office/drawing/2014/main" id="{179DA3F1-9CF8-9540-8E4A-CC5A093F4C7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113">
                  <a:extLst>
                    <a:ext uri="{FF2B5EF4-FFF2-40B4-BE49-F238E27FC236}">
                      <a16:creationId xmlns:a16="http://schemas.microsoft.com/office/drawing/2014/main" id="{0B178B71-CE7F-C44A-8147-9B539B51B1EF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114">
                  <a:extLst>
                    <a:ext uri="{FF2B5EF4-FFF2-40B4-BE49-F238E27FC236}">
                      <a16:creationId xmlns:a16="http://schemas.microsoft.com/office/drawing/2014/main" id="{1EF5F165-8CAC-204E-A8AA-FE92ABE23B32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115">
                  <a:extLst>
                    <a:ext uri="{FF2B5EF4-FFF2-40B4-BE49-F238E27FC236}">
                      <a16:creationId xmlns:a16="http://schemas.microsoft.com/office/drawing/2014/main" id="{32D97D59-4B48-6C4E-A349-CCA3446E9F0C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116">
                  <a:extLst>
                    <a:ext uri="{FF2B5EF4-FFF2-40B4-BE49-F238E27FC236}">
                      <a16:creationId xmlns:a16="http://schemas.microsoft.com/office/drawing/2014/main" id="{F34D8EED-553F-6645-AFB5-359C1324F67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117">
                  <a:extLst>
                    <a:ext uri="{FF2B5EF4-FFF2-40B4-BE49-F238E27FC236}">
                      <a16:creationId xmlns:a16="http://schemas.microsoft.com/office/drawing/2014/main" id="{5376227A-7E88-A349-B365-799A9E7B2B03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118">
                  <a:extLst>
                    <a:ext uri="{FF2B5EF4-FFF2-40B4-BE49-F238E27FC236}">
                      <a16:creationId xmlns:a16="http://schemas.microsoft.com/office/drawing/2014/main" id="{407151F6-A91C-064B-ABB0-96F277B4B41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119">
                  <a:extLst>
                    <a:ext uri="{FF2B5EF4-FFF2-40B4-BE49-F238E27FC236}">
                      <a16:creationId xmlns:a16="http://schemas.microsoft.com/office/drawing/2014/main" id="{306B0716-EA18-2E4F-BD8E-84B108FE80A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120">
                  <a:extLst>
                    <a:ext uri="{FF2B5EF4-FFF2-40B4-BE49-F238E27FC236}">
                      <a16:creationId xmlns:a16="http://schemas.microsoft.com/office/drawing/2014/main" id="{46FE2627-5B44-1C46-B574-9E908891F71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121">
                  <a:extLst>
                    <a:ext uri="{FF2B5EF4-FFF2-40B4-BE49-F238E27FC236}">
                      <a16:creationId xmlns:a16="http://schemas.microsoft.com/office/drawing/2014/main" id="{5DECC579-51C7-4F43-8DAC-33358C8D49A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122">
                  <a:extLst>
                    <a:ext uri="{FF2B5EF4-FFF2-40B4-BE49-F238E27FC236}">
                      <a16:creationId xmlns:a16="http://schemas.microsoft.com/office/drawing/2014/main" id="{A5C4C8A2-25C7-274C-BB1E-A8C7768163D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123">
                  <a:extLst>
                    <a:ext uri="{FF2B5EF4-FFF2-40B4-BE49-F238E27FC236}">
                      <a16:creationId xmlns:a16="http://schemas.microsoft.com/office/drawing/2014/main" id="{59DF4A5F-2AE7-434F-928C-0AA763416AE4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124">
                  <a:extLst>
                    <a:ext uri="{FF2B5EF4-FFF2-40B4-BE49-F238E27FC236}">
                      <a16:creationId xmlns:a16="http://schemas.microsoft.com/office/drawing/2014/main" id="{DD7B80F0-4527-C14A-AB45-3B2A4C28FB4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125">
                  <a:extLst>
                    <a:ext uri="{FF2B5EF4-FFF2-40B4-BE49-F238E27FC236}">
                      <a16:creationId xmlns:a16="http://schemas.microsoft.com/office/drawing/2014/main" id="{ED632143-1868-164B-BC4A-2D6DA5C161B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126">
                  <a:extLst>
                    <a:ext uri="{FF2B5EF4-FFF2-40B4-BE49-F238E27FC236}">
                      <a16:creationId xmlns:a16="http://schemas.microsoft.com/office/drawing/2014/main" id="{7EB2081A-4326-EB47-9D51-68B95DA9042A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127" descr="60%">
              <a:extLst>
                <a:ext uri="{FF2B5EF4-FFF2-40B4-BE49-F238E27FC236}">
                  <a16:creationId xmlns:a16="http://schemas.microsoft.com/office/drawing/2014/main" id="{7268AF45-15F3-1245-B101-8CD57A4B048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128">
              <a:extLst>
                <a:ext uri="{FF2B5EF4-FFF2-40B4-BE49-F238E27FC236}">
                  <a16:creationId xmlns:a16="http://schemas.microsoft.com/office/drawing/2014/main" id="{04477557-31CB-1B44-B470-E054640215AF}"/>
                </a:ext>
              </a:extLst>
            </p:cNvPr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129">
              <a:extLst>
                <a:ext uri="{FF2B5EF4-FFF2-40B4-BE49-F238E27FC236}">
                  <a16:creationId xmlns:a16="http://schemas.microsoft.com/office/drawing/2014/main" id="{5A81BED0-579A-0F4B-918A-7C776906084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61" y="528"/>
              <a:ext cx="1124" cy="1464"/>
              <a:chOff x="96" y="916"/>
              <a:chExt cx="2208" cy="2876"/>
            </a:xfrm>
          </p:grpSpPr>
          <p:sp>
            <p:nvSpPr>
              <p:cNvPr id="1036" name="Line 130">
                <a:extLst>
                  <a:ext uri="{FF2B5EF4-FFF2-40B4-BE49-F238E27FC236}">
                    <a16:creationId xmlns:a16="http://schemas.microsoft.com/office/drawing/2014/main" id="{4EEB6E71-8679-D145-8F49-F98D028A06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131">
                <a:extLst>
                  <a:ext uri="{FF2B5EF4-FFF2-40B4-BE49-F238E27FC236}">
                    <a16:creationId xmlns:a16="http://schemas.microsoft.com/office/drawing/2014/main" id="{E0AD1607-F104-B641-8679-FE94D930DCA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132">
                <a:extLst>
                  <a:ext uri="{FF2B5EF4-FFF2-40B4-BE49-F238E27FC236}">
                    <a16:creationId xmlns:a16="http://schemas.microsoft.com/office/drawing/2014/main" id="{618B48D5-FFD7-3E4A-9861-064D5322B8D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de.org/charts/" TargetMode="External"/><Relationship Id="rId2" Type="http://schemas.openxmlformats.org/officeDocument/2006/relationships/hyperlink" Target="http://msdn.microsoft.com/en-us/library/ms537495(VS.85)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png"/><Relationship Id="rId4" Type="http://schemas.openxmlformats.org/officeDocument/2006/relationships/hyperlink" Target="http://en.wikipedia.org/wiki/Extended_Binary_Coded_Decimal_Interchange_Code#Codepage_layou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C3486FF5-F73D-5444-AD7B-22B7EF1AF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BB784483-A27B-C045-9910-3788C724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496215-2D49-D142-B5BD-C3B1019F040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FDE5E13A-A312-164B-9A1C-7DF4D7F70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Representing numerical data</a:t>
            </a:r>
          </a:p>
        </p:txBody>
      </p:sp>
      <p:sp>
        <p:nvSpPr>
          <p:cNvPr id="15365" name="Rectangle 3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7A62C6D1-2077-694B-A820-41907FAF9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90600"/>
            <a:ext cx="8001000" cy="5334000"/>
          </a:xfrm>
        </p:spPr>
        <p:txBody>
          <a:bodyPr/>
          <a:lstStyle/>
          <a:p>
            <a:pPr eaLnBrk="1" hangingPunct="1"/>
            <a:r>
              <a:rPr lang="en-US" altLang="en-US" dirty="0"/>
              <a:t>Computers use zeros and ones exclusively – no sign, no radix point</a:t>
            </a:r>
          </a:p>
          <a:p>
            <a:pPr lvl="1" eaLnBrk="1" hangingPunct="1"/>
            <a:r>
              <a:rPr lang="en-US" altLang="en-US" dirty="0"/>
              <a:t>This is not an issue for unsigned integers</a:t>
            </a:r>
          </a:p>
          <a:p>
            <a:pPr lvl="1" eaLnBrk="1" hangingPunct="1"/>
            <a:r>
              <a:rPr lang="en-US" altLang="en-US" dirty="0"/>
              <a:t>But it presents problems for signed integers and real numbers</a:t>
            </a:r>
          </a:p>
          <a:p>
            <a:pPr eaLnBrk="1" hangingPunct="1"/>
            <a:r>
              <a:rPr lang="en-US" altLang="en-US" dirty="0"/>
              <a:t>Number systems are mathematically </a:t>
            </a:r>
            <a:r>
              <a:rPr lang="en-US" altLang="en-US" b="1" i="1" dirty="0"/>
              <a:t>infinite</a:t>
            </a:r>
          </a:p>
          <a:p>
            <a:pPr lvl="1" eaLnBrk="1" hangingPunct="1"/>
            <a:r>
              <a:rPr lang="en-US" altLang="en-US" dirty="0"/>
              <a:t>Often applied to an infinitely complex reality</a:t>
            </a:r>
          </a:p>
          <a:p>
            <a:pPr lvl="1" eaLnBrk="1" hangingPunct="1"/>
            <a:r>
              <a:rPr lang="en-US" altLang="en-US" dirty="0"/>
              <a:t>All computer representations are </a:t>
            </a:r>
            <a:r>
              <a:rPr lang="en-US" altLang="en-US" b="1" i="1" dirty="0"/>
              <a:t>finite</a:t>
            </a:r>
          </a:p>
          <a:p>
            <a:pPr lvl="2" eaLnBrk="1" hangingPunct="1"/>
            <a:r>
              <a:rPr lang="en-US" altLang="en-US" dirty="0"/>
              <a:t>Computers must approximate an infinite reality</a:t>
            </a:r>
          </a:p>
          <a:p>
            <a:pPr lvl="2" eaLnBrk="1" hangingPunct="1"/>
            <a:r>
              <a:rPr lang="en-US" altLang="en-US" dirty="0"/>
              <a:t>The potential loss of accuracy can impact calculations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D5F8BD15-0769-C746-8069-8A15D8133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Exponential notation</a:t>
            </a:r>
          </a:p>
        </p:txBody>
      </p:sp>
      <p:sp>
        <p:nvSpPr>
          <p:cNvPr id="25602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8DBFCB94-0E16-0444-9CB0-B0BBC147EB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5029200" cy="2438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/>
              <a:t>Equivalent representations of 8974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8974 x 10</a:t>
            </a:r>
            <a:r>
              <a:rPr lang="en-US" altLang="en-US" sz="1900" baseline="30000"/>
              <a:t>0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897.4 x 10</a:t>
            </a:r>
            <a:r>
              <a:rPr lang="en-US" altLang="en-US" sz="1900" baseline="30000"/>
              <a:t>1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89.74 x 10</a:t>
            </a:r>
            <a:r>
              <a:rPr lang="en-US" altLang="en-US" sz="1900" baseline="30000"/>
              <a:t>2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8.974 x 10</a:t>
            </a:r>
            <a:r>
              <a:rPr lang="en-US" altLang="en-US" sz="1900" baseline="30000"/>
              <a:t>3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0.8974 x 10</a:t>
            </a:r>
            <a:r>
              <a:rPr lang="en-US" altLang="en-US" sz="1900" baseline="30000"/>
              <a:t>4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0.08974 x 10</a:t>
            </a:r>
            <a:r>
              <a:rPr lang="en-US" altLang="en-US" sz="1900" baseline="30000"/>
              <a:t>5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0.008974 x 10</a:t>
            </a:r>
            <a:r>
              <a:rPr lang="en-US" altLang="en-US" sz="1900" baseline="30000"/>
              <a:t>6</a:t>
            </a:r>
          </a:p>
          <a:p>
            <a:pPr lvl="1">
              <a:lnSpc>
                <a:spcPct val="80000"/>
              </a:lnSpc>
            </a:pPr>
            <a:endParaRPr lang="en-US" altLang="en-US" sz="1900" baseline="30000"/>
          </a:p>
          <a:p>
            <a:pPr lvl="1">
              <a:lnSpc>
                <a:spcPct val="80000"/>
              </a:lnSpc>
            </a:pPr>
            <a:endParaRPr lang="en-US" altLang="en-US" sz="1900" baseline="30000"/>
          </a:p>
          <a:p>
            <a:pPr lvl="1">
              <a:lnSpc>
                <a:spcPct val="80000"/>
              </a:lnSpc>
            </a:pPr>
            <a:endParaRPr lang="en-US" altLang="en-US" sz="1900" baseline="30000"/>
          </a:p>
          <a:p>
            <a:pPr lvl="1">
              <a:lnSpc>
                <a:spcPct val="80000"/>
              </a:lnSpc>
            </a:pPr>
            <a:endParaRPr lang="en-US" altLang="en-US" sz="1900" baseline="30000"/>
          </a:p>
        </p:txBody>
      </p:sp>
      <p:sp>
        <p:nvSpPr>
          <p:cNvPr id="25604" name="Footer Placeholder 4">
            <a:extLst>
              <a:ext uri="{FF2B5EF4-FFF2-40B4-BE49-F238E27FC236}">
                <a16:creationId xmlns:a16="http://schemas.microsoft.com/office/drawing/2014/main" id="{DBD959DB-3599-454A-BCA3-4741A3901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5605" name="Slide Number Placeholder 5">
            <a:extLst>
              <a:ext uri="{FF2B5EF4-FFF2-40B4-BE49-F238E27FC236}">
                <a16:creationId xmlns:a16="http://schemas.microsoft.com/office/drawing/2014/main" id="{8157D9D0-E595-5047-9E05-89E609F1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5597F0-86F2-284A-8A82-BC4C4BEC5FE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graphicFrame>
        <p:nvGraphicFramePr>
          <p:cNvPr id="7" name="Group 86">
            <a:extLst>
              <a:ext uri="{FF2B5EF4-FFF2-40B4-BE49-F238E27FC236}">
                <a16:creationId xmlns:a16="http://schemas.microsoft.com/office/drawing/2014/main" id="{5652D78B-624E-AB47-A33D-1E3CB07D4F8E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698875"/>
          <a:ext cx="7848600" cy="2673349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56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555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Sign of the mantissa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Sign of the exponent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4000" b="1" i="0" u="none" strike="noStrike" cap="none" normalizeH="0" baseline="0">
                          <a:ln>
                            <a:noFill/>
                          </a:ln>
                          <a:solidFill>
                            <a:srgbClr val="5F5FFF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</a:t>
                      </a: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0.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35790</a:t>
                      </a:r>
                      <a:r>
                        <a:rPr kumimoji="0" lang="en-US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x </a:t>
                      </a:r>
                      <a:r>
                        <a:rPr kumimoji="0" lang="en-US" altLang="en-US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FF9F1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10</a:t>
                      </a:r>
                      <a:r>
                        <a:rPr kumimoji="0" lang="en-US" altLang="en-US" sz="36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</a:t>
                      </a:r>
                      <a:r>
                        <a:rPr kumimoji="0" lang="en-US" altLang="en-US" sz="3600" b="1" i="0" u="none" strike="noStrike" cap="none" normalizeH="0" baseline="30000">
                          <a:ln>
                            <a:noFill/>
                          </a:ln>
                          <a:solidFill>
                            <a:srgbClr val="FD1313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6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3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Location of radix point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 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Mantissa (Significand)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9F1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Base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D1313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Exponent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5616" name="Group 93">
            <a:extLst>
              <a:ext uri="{FF2B5EF4-FFF2-40B4-BE49-F238E27FC236}">
                <a16:creationId xmlns:a16="http://schemas.microsoft.com/office/drawing/2014/main" id="{1D73FDB3-63E1-9D41-9402-0E26CEC6036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081463"/>
            <a:ext cx="4876800" cy="1371600"/>
            <a:chOff x="1296" y="1248"/>
            <a:chExt cx="3072" cy="864"/>
          </a:xfrm>
        </p:grpSpPr>
        <p:sp>
          <p:nvSpPr>
            <p:cNvPr id="25618" name="Line 87">
              <a:extLst>
                <a:ext uri="{FF2B5EF4-FFF2-40B4-BE49-F238E27FC236}">
                  <a16:creationId xmlns:a16="http://schemas.microsoft.com/office/drawing/2014/main" id="{6E2AC3A7-4639-714C-9370-E0C6654E4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6" y="1296"/>
              <a:ext cx="720" cy="336"/>
            </a:xfrm>
            <a:prstGeom prst="line">
              <a:avLst/>
            </a:prstGeom>
            <a:noFill/>
            <a:ln w="38100">
              <a:solidFill>
                <a:srgbClr val="555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9" name="Line 88">
              <a:extLst>
                <a:ext uri="{FF2B5EF4-FFF2-40B4-BE49-F238E27FC236}">
                  <a16:creationId xmlns:a16="http://schemas.microsoft.com/office/drawing/2014/main" id="{50C4857F-E859-8E42-B50E-2FE3565891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1248"/>
              <a:ext cx="192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89">
              <a:extLst>
                <a:ext uri="{FF2B5EF4-FFF2-40B4-BE49-F238E27FC236}">
                  <a16:creationId xmlns:a16="http://schemas.microsoft.com/office/drawing/2014/main" id="{935ADC79-2C89-FE4B-BC49-31650104E1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32" y="1680"/>
              <a:ext cx="336" cy="336"/>
            </a:xfrm>
            <a:prstGeom prst="line">
              <a:avLst/>
            </a:prstGeom>
            <a:noFill/>
            <a:ln w="38100">
              <a:solidFill>
                <a:srgbClr val="FD131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90">
              <a:extLst>
                <a:ext uri="{FF2B5EF4-FFF2-40B4-BE49-F238E27FC236}">
                  <a16:creationId xmlns:a16="http://schemas.microsoft.com/office/drawing/2014/main" id="{6E61E26E-E683-9349-8FE3-46C915C44A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96" y="1776"/>
              <a:ext cx="48" cy="336"/>
            </a:xfrm>
            <a:prstGeom prst="line">
              <a:avLst/>
            </a:prstGeom>
            <a:noFill/>
            <a:ln w="38100">
              <a:solidFill>
                <a:srgbClr val="FF9F1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91">
              <a:extLst>
                <a:ext uri="{FF2B5EF4-FFF2-40B4-BE49-F238E27FC236}">
                  <a16:creationId xmlns:a16="http://schemas.microsoft.com/office/drawing/2014/main" id="{2E8A8644-0565-794E-9879-AF0FD0BE8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48" y="1776"/>
              <a:ext cx="336" cy="288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92">
              <a:extLst>
                <a:ext uri="{FF2B5EF4-FFF2-40B4-BE49-F238E27FC236}">
                  <a16:creationId xmlns:a16="http://schemas.microsoft.com/office/drawing/2014/main" id="{78E48088-03F8-C144-A991-4CCF956070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2" y="1776"/>
              <a:ext cx="72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FF8A82F-CB09-CF4F-B8A6-1F8CAD0CE12F}"/>
              </a:ext>
            </a:extLst>
          </p:cNvPr>
          <p:cNvSpPr txBox="1">
            <a:spLocks/>
          </p:cNvSpPr>
          <p:nvPr/>
        </p:nvSpPr>
        <p:spPr bwMode="auto">
          <a:xfrm>
            <a:off x="3810000" y="990600"/>
            <a:ext cx="5029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77500" lnSpcReduction="20000"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endParaRPr lang="en-US" sz="2800" kern="0" dirty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ea typeface="+mn-ea"/>
              </a:rPr>
              <a:t>8974 x 10</a:t>
            </a:r>
            <a:r>
              <a:rPr lang="en-US" kern="0" baseline="30000" dirty="0">
                <a:latin typeface="+mn-lt"/>
                <a:ea typeface="+mn-ea"/>
              </a:rPr>
              <a:t>0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latin typeface="+mn-lt"/>
                <a:ea typeface="+mn-ea"/>
              </a:rPr>
              <a:t>89740 x 10</a:t>
            </a:r>
            <a:r>
              <a:rPr lang="en-US" kern="0" baseline="30000" dirty="0">
                <a:latin typeface="+mn-lt"/>
                <a:ea typeface="+mn-ea"/>
              </a:rPr>
              <a:t>-1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ea typeface="+mn-ea"/>
              </a:rPr>
              <a:t>897400 x 10</a:t>
            </a:r>
            <a:r>
              <a:rPr lang="en-US" kern="0" baseline="30000" dirty="0">
                <a:ea typeface="+mn-ea"/>
              </a:rPr>
              <a:t>-2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ea typeface="+mn-ea"/>
              </a:rPr>
              <a:t>8974000 x 10</a:t>
            </a:r>
            <a:r>
              <a:rPr lang="en-US" kern="0" baseline="30000" dirty="0">
                <a:ea typeface="+mn-ea"/>
              </a:rPr>
              <a:t>-3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r>
              <a:rPr lang="en-US" kern="0" dirty="0">
                <a:ea typeface="+mn-ea"/>
              </a:rPr>
              <a:t>89740000 x 10</a:t>
            </a:r>
            <a:r>
              <a:rPr lang="en-US" kern="0" baseline="30000" dirty="0">
                <a:ea typeface="+mn-ea"/>
              </a:rPr>
              <a:t>-4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dirty="0"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defRPr/>
            </a:pPr>
            <a:r>
              <a:rPr lang="en-US" kern="0" dirty="0">
                <a:latin typeface="+mn-lt"/>
                <a:ea typeface="+mn-ea"/>
              </a:rPr>
              <a:t> </a:t>
            </a:r>
            <a:endParaRPr lang="en-US" kern="0" baseline="30000" dirty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baseline="30000" dirty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baseline="30000" dirty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baseline="30000" dirty="0">
              <a:latin typeface="+mn-lt"/>
              <a:ea typeface="+mn-ea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baseline="30000" dirty="0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A0C20EB-C12C-B740-82A2-5295B1039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format</a:t>
            </a:r>
          </a:p>
        </p:txBody>
      </p:sp>
      <p:sp>
        <p:nvSpPr>
          <p:cNvPr id="3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37A8FB57-5ADA-2B46-9CC8-D8BBABDC1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8001000" cy="1600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+mn-ea"/>
              </a:rPr>
              <a:t>Standardized formats are generally used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Some digits are used for the </a:t>
            </a:r>
            <a:r>
              <a:rPr lang="en-US" b="1" i="1" dirty="0">
                <a:ea typeface="ＭＳ Ｐゴシック" charset="0"/>
              </a:rPr>
              <a:t>exponent</a:t>
            </a:r>
            <a:r>
              <a:rPr lang="en-US" dirty="0">
                <a:ea typeface="ＭＳ Ｐゴシック" charset="0"/>
              </a:rPr>
              <a:t>, the rest for the </a:t>
            </a:r>
            <a:r>
              <a:rPr lang="en-US" b="1" i="1" dirty="0">
                <a:ea typeface="ＭＳ Ｐゴシック" charset="0"/>
              </a:rPr>
              <a:t>mantissa/significand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A larger exponent means a greater </a:t>
            </a:r>
            <a:r>
              <a:rPr lang="en-US" b="1" i="1" dirty="0">
                <a:ea typeface="ＭＳ Ｐゴシック" charset="0"/>
              </a:rPr>
              <a:t>range</a:t>
            </a:r>
            <a:r>
              <a:rPr lang="en-US" dirty="0">
                <a:ea typeface="ＭＳ Ｐゴシック" charset="0"/>
              </a:rPr>
              <a:t> of values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A larger mantissa/significand means greater </a:t>
            </a:r>
            <a:r>
              <a:rPr lang="en-US" b="1" i="1" dirty="0">
                <a:ea typeface="ＭＳ Ｐゴシック" charset="0"/>
              </a:rPr>
              <a:t>precision</a:t>
            </a:r>
            <a:r>
              <a:rPr lang="en-US" dirty="0">
                <a:ea typeface="ＭＳ Ｐゴシック" charset="0"/>
              </a:rPr>
              <a:t> of values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May be represented in </a:t>
            </a:r>
            <a:r>
              <a:rPr lang="en-US" b="1" i="1" dirty="0">
                <a:ea typeface="ＭＳ Ｐゴシック" charset="0"/>
              </a:rPr>
              <a:t>signed-magnitude</a:t>
            </a:r>
            <a:r>
              <a:rPr lang="en-US" dirty="0">
                <a:ea typeface="ＭＳ Ｐゴシック" charset="0"/>
              </a:rPr>
              <a:t>, </a:t>
            </a:r>
            <a:r>
              <a:rPr lang="en-US" b="1" i="1" dirty="0">
                <a:ea typeface="ＭＳ Ｐゴシック" charset="0"/>
              </a:rPr>
              <a:t>complementary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i="1" dirty="0">
                <a:ea typeface="ＭＳ Ｐゴシック" charset="0"/>
              </a:rPr>
              <a:t>excess-N</a:t>
            </a:r>
            <a:r>
              <a:rPr lang="en-US" dirty="0">
                <a:ea typeface="ＭＳ Ｐゴシック" charset="0"/>
              </a:rPr>
              <a:t> notation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The base of the exponent and the position of the radix point are </a:t>
            </a:r>
            <a:r>
              <a:rPr lang="en-US" b="1" i="1" dirty="0">
                <a:ea typeface="ＭＳ Ｐゴシック" charset="0"/>
              </a:rPr>
              <a:t>implicit</a:t>
            </a:r>
          </a:p>
        </p:txBody>
      </p:sp>
      <p:sp>
        <p:nvSpPr>
          <p:cNvPr id="26628" name="Footer Placeholder 4">
            <a:extLst>
              <a:ext uri="{FF2B5EF4-FFF2-40B4-BE49-F238E27FC236}">
                <a16:creationId xmlns:a16="http://schemas.microsoft.com/office/drawing/2014/main" id="{372BE6E3-744B-954B-84E2-D3EB4110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ABF8D135-4CEA-9040-9D8E-8FB913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DBBF09-8026-2E4E-8B7B-24F3381594F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graphicFrame>
        <p:nvGraphicFramePr>
          <p:cNvPr id="7" name="Group 100">
            <a:extLst>
              <a:ext uri="{FF2B5EF4-FFF2-40B4-BE49-F238E27FC236}">
                <a16:creationId xmlns:a16="http://schemas.microsoft.com/office/drawing/2014/main" id="{FAF9DC05-32EA-3443-A734-298FB43CFA04}"/>
              </a:ext>
            </a:extLst>
          </p:cNvPr>
          <p:cNvGraphicFramePr>
            <a:graphicFrameLocks noGrp="1"/>
          </p:cNvGraphicFramePr>
          <p:nvPr/>
        </p:nvGraphicFramePr>
        <p:xfrm>
          <a:off x="1066800" y="2336800"/>
          <a:ext cx="8001000" cy="2540232"/>
        </p:xfrm>
        <a:graphic>
          <a:graphicData uri="http://schemas.openxmlformats.org/drawingml/2006/table">
            <a:tbl>
              <a:tblPr/>
              <a:tblGrid>
                <a:gridCol w="3890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0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46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F1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Sign of the mantissa</a:t>
                      </a:r>
                      <a:endParaRPr kumimoji="0" lang="en-US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0114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9F1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S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D1313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EE</a:t>
                      </a:r>
                      <a:r>
                        <a:rPr kumimoji="0" lang="en-US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MMMMM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7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D1313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2-digit Exponent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5-digit Mantissa/Significand</a:t>
                      </a:r>
                    </a:p>
                  </a:txBody>
                  <a:tcPr marT="45723" marB="4572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6635" name="Group 101">
            <a:extLst>
              <a:ext uri="{FF2B5EF4-FFF2-40B4-BE49-F238E27FC236}">
                <a16:creationId xmlns:a16="http://schemas.microsoft.com/office/drawing/2014/main" id="{F0CD65A9-CAF2-624F-A97D-9D6542409E7C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743200"/>
            <a:ext cx="4114800" cy="1143000"/>
            <a:chOff x="1440" y="1776"/>
            <a:chExt cx="2592" cy="720"/>
          </a:xfrm>
        </p:grpSpPr>
        <p:sp>
          <p:nvSpPr>
            <p:cNvPr id="26637" name="Line 26">
              <a:extLst>
                <a:ext uri="{FF2B5EF4-FFF2-40B4-BE49-F238E27FC236}">
                  <a16:creationId xmlns:a16="http://schemas.microsoft.com/office/drawing/2014/main" id="{28FE5D1E-13A2-9440-8EB6-B53C2D59E1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1776"/>
              <a:ext cx="672" cy="288"/>
            </a:xfrm>
            <a:prstGeom prst="line">
              <a:avLst/>
            </a:prstGeom>
            <a:noFill/>
            <a:ln w="38100">
              <a:solidFill>
                <a:srgbClr val="FF9F1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30">
              <a:extLst>
                <a:ext uri="{FF2B5EF4-FFF2-40B4-BE49-F238E27FC236}">
                  <a16:creationId xmlns:a16="http://schemas.microsoft.com/office/drawing/2014/main" id="{82D82156-2001-1844-AE28-7068DA5B10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60" y="2256"/>
              <a:ext cx="672" cy="24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31">
              <a:extLst>
                <a:ext uri="{FF2B5EF4-FFF2-40B4-BE49-F238E27FC236}">
                  <a16:creationId xmlns:a16="http://schemas.microsoft.com/office/drawing/2014/main" id="{21A4A972-4D31-E347-988C-A5973662F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208"/>
              <a:ext cx="672" cy="240"/>
            </a:xfrm>
            <a:prstGeom prst="line">
              <a:avLst/>
            </a:prstGeom>
            <a:noFill/>
            <a:ln w="38100">
              <a:solidFill>
                <a:srgbClr val="FD131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636" name="Picture 7" descr="c05f02">
            <a:extLst>
              <a:ext uri="{FF2B5EF4-FFF2-40B4-BE49-F238E27FC236}">
                <a16:creationId xmlns:a16="http://schemas.microsoft.com/office/drawing/2014/main" id="{3E5A6EB2-4F7A-754B-969C-E7848175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876800"/>
            <a:ext cx="6096000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68B5338B-7BD0-DC4B-8C14-4FF7DF278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sample floating point format</a:t>
            </a:r>
          </a:p>
        </p:txBody>
      </p:sp>
      <p:sp>
        <p:nvSpPr>
          <p:cNvPr id="2765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927D3493-7A02-3E41-B0E1-F9DD577DA3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600" dirty="0"/>
              <a:t>8 decimal digits</a:t>
            </a:r>
          </a:p>
          <a:p>
            <a:pPr lvl="1">
              <a:defRPr/>
            </a:pPr>
            <a:r>
              <a:rPr lang="en-US" altLang="en-US" sz="2200" dirty="0"/>
              <a:t>1</a:t>
            </a:r>
            <a:r>
              <a:rPr lang="en-US" altLang="en-US" sz="2200" baseline="30000" dirty="0"/>
              <a:t>st</a:t>
            </a:r>
            <a:r>
              <a:rPr lang="en-US" altLang="en-US" sz="2200" dirty="0"/>
              <a:t> digit is for the sign of the mantissa/significand </a:t>
            </a:r>
          </a:p>
          <a:p>
            <a:pPr lvl="2">
              <a:defRPr/>
            </a:pPr>
            <a:r>
              <a:rPr lang="en-US" altLang="en-US" sz="1800" dirty="0"/>
              <a:t>0 for positive, 5 for negative</a:t>
            </a:r>
          </a:p>
          <a:p>
            <a:pPr lvl="1">
              <a:defRPr/>
            </a:pPr>
            <a:r>
              <a:rPr lang="en-US" altLang="en-US" sz="2200" dirty="0"/>
              <a:t>Next 2 digits are for the exponent </a:t>
            </a:r>
          </a:p>
          <a:p>
            <a:pPr lvl="2">
              <a:defRPr/>
            </a:pPr>
            <a:r>
              <a:rPr lang="en-US" altLang="en-US" sz="1800" dirty="0"/>
              <a:t>Excess-50 notation</a:t>
            </a:r>
          </a:p>
          <a:p>
            <a:pPr lvl="1">
              <a:defRPr/>
            </a:pPr>
            <a:r>
              <a:rPr lang="en-US" altLang="en-US" sz="2200" dirty="0"/>
              <a:t>Remaining 5 digits are for the mantissa/significand</a:t>
            </a:r>
          </a:p>
          <a:p>
            <a:pPr lvl="1">
              <a:defRPr/>
            </a:pPr>
            <a:r>
              <a:rPr lang="en-US" altLang="en-US" sz="2200" dirty="0"/>
              <a:t>The base of both the mantissa/significand and the exponent is 10</a:t>
            </a:r>
          </a:p>
          <a:p>
            <a:pPr lvl="1">
              <a:defRPr/>
            </a:pPr>
            <a:r>
              <a:rPr lang="en-US" altLang="en-US" sz="2200" dirty="0"/>
              <a:t>The decimal point is implicit at beginning of the mantissa/significand</a:t>
            </a:r>
          </a:p>
          <a:p>
            <a:pPr lvl="1">
              <a:defRPr/>
            </a:pPr>
            <a:r>
              <a:rPr lang="en-US" altLang="en-US" sz="2200" dirty="0"/>
              <a:t>0.0 is a special case consisting of eight zeros</a:t>
            </a:r>
          </a:p>
          <a:p>
            <a:pPr lvl="1">
              <a:defRPr/>
            </a:pPr>
            <a:endParaRPr lang="en-US" altLang="en-US" sz="2200" dirty="0"/>
          </a:p>
          <a:p>
            <a:pPr>
              <a:buFont typeface="Wingdings" pitchFamily="2" charset="2"/>
              <a:buNone/>
              <a:defRPr/>
            </a:pPr>
            <a:r>
              <a:rPr lang="en-US" altLang="en-US" sz="2600" dirty="0"/>
              <a:t>	05234934 = 0.34934 x 10</a:t>
            </a:r>
            <a:r>
              <a:rPr lang="en-US" altLang="en-US" sz="2600" baseline="30000" dirty="0"/>
              <a:t>2</a:t>
            </a:r>
            <a:r>
              <a:rPr lang="en-US" altLang="en-US" sz="2600" dirty="0"/>
              <a:t> = 34.934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600" dirty="0"/>
              <a:t>	54778364 = –0.78364 x 10</a:t>
            </a:r>
            <a:r>
              <a:rPr lang="en-US" altLang="en-US" sz="2600" baseline="30000" dirty="0"/>
              <a:t>-3</a:t>
            </a:r>
            <a:r>
              <a:rPr lang="en-US" altLang="en-US" sz="2600" dirty="0"/>
              <a:t> = –0.00078364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600" dirty="0"/>
              <a:t>	55584542 = –0.84542 x 10</a:t>
            </a:r>
            <a:r>
              <a:rPr lang="en-US" altLang="en-US" sz="2600" baseline="30000" dirty="0"/>
              <a:t>5</a:t>
            </a:r>
            <a:r>
              <a:rPr lang="en-US" altLang="en-US" sz="2600" dirty="0"/>
              <a:t> = –84542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600" dirty="0"/>
              <a:t>	05031415 = 0.31415 x 10</a:t>
            </a:r>
            <a:r>
              <a:rPr lang="en-US" altLang="en-US" sz="2600" baseline="30000" dirty="0"/>
              <a:t>0</a:t>
            </a:r>
            <a:r>
              <a:rPr lang="en-US" altLang="en-US" sz="2600" dirty="0"/>
              <a:t> = 0.31415</a:t>
            </a:r>
          </a:p>
        </p:txBody>
      </p:sp>
      <p:sp>
        <p:nvSpPr>
          <p:cNvPr id="27652" name="Footer Placeholder 4">
            <a:extLst>
              <a:ext uri="{FF2B5EF4-FFF2-40B4-BE49-F238E27FC236}">
                <a16:creationId xmlns:a16="http://schemas.microsoft.com/office/drawing/2014/main" id="{0134CD5E-9EB2-3142-AF62-330A77C4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7653" name="Slide Number Placeholder 5">
            <a:extLst>
              <a:ext uri="{FF2B5EF4-FFF2-40B4-BE49-F238E27FC236}">
                <a16:creationId xmlns:a16="http://schemas.microsoft.com/office/drawing/2014/main" id="{4E80673A-B7B7-F840-9A9D-E9FC7C58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C40CA8-B83D-8B4D-A09D-329F4E792EA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AEA05AF1-4ACA-2B48-BB28-E616893E0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Formatting floating point values</a:t>
            </a:r>
          </a:p>
        </p:txBody>
      </p:sp>
      <p:sp>
        <p:nvSpPr>
          <p:cNvPr id="2867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4915BF45-028C-6A49-8C22-2AA4BA874A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dirty="0"/>
              <a:t>Five step </a:t>
            </a:r>
            <a:r>
              <a:rPr lang="en-US" altLang="en-US" sz="2200" b="1" i="1" dirty="0"/>
              <a:t>algorithm</a:t>
            </a:r>
          </a:p>
          <a:p>
            <a:pPr lvl="1"/>
            <a:r>
              <a:rPr lang="en-US" altLang="en-US" sz="1900" dirty="0"/>
              <a:t>If there’s no exponent, provide one of 0</a:t>
            </a:r>
          </a:p>
          <a:p>
            <a:pPr lvl="1"/>
            <a:r>
              <a:rPr lang="en-US" altLang="en-US" sz="1900" dirty="0"/>
              <a:t>Increase the exponent as needed to shift the radix point to the left of all non-zero digits</a:t>
            </a:r>
          </a:p>
          <a:p>
            <a:pPr lvl="1"/>
            <a:r>
              <a:rPr lang="en-US" altLang="en-US" sz="1900" dirty="0"/>
              <a:t>Decrease the exponent as needed to shift the radix point so there are no leading zeros to the right of it</a:t>
            </a:r>
          </a:p>
          <a:p>
            <a:pPr lvl="2"/>
            <a:r>
              <a:rPr lang="en-US" altLang="en-US" sz="1600" dirty="0"/>
              <a:t>Leading zeros just cut into precision</a:t>
            </a:r>
          </a:p>
          <a:p>
            <a:pPr lvl="2"/>
            <a:r>
              <a:rPr lang="en-US" altLang="en-US" sz="1600" b="1" i="1" dirty="0"/>
              <a:t>Normalization</a:t>
            </a:r>
          </a:p>
          <a:p>
            <a:pPr lvl="1"/>
            <a:r>
              <a:rPr lang="en-US" altLang="en-US" sz="1900" dirty="0"/>
              <a:t>Adjust the precision by adding zeros or rounding off to the correct number of digits in the mantissa/significand</a:t>
            </a:r>
          </a:p>
          <a:p>
            <a:pPr lvl="1"/>
            <a:r>
              <a:rPr lang="en-US" altLang="en-US" sz="1900" dirty="0"/>
              <a:t>Store the exponent, mantissa/significand, and sign into the desired floating point format</a:t>
            </a:r>
          </a:p>
          <a:p>
            <a:pPr lvl="1"/>
            <a:endParaRPr lang="en-US" altLang="en-US" sz="1900" dirty="0"/>
          </a:p>
          <a:p>
            <a:pPr lvl="1">
              <a:buFont typeface="Wingdings" pitchFamily="2" charset="2"/>
              <a:buNone/>
            </a:pPr>
            <a:r>
              <a:rPr lang="en-US" altLang="en-US" sz="1900" dirty="0"/>
              <a:t>72.0369 = 72.0369 x 10</a:t>
            </a:r>
            <a:r>
              <a:rPr lang="en-US" altLang="en-US" sz="1900" baseline="30000" dirty="0"/>
              <a:t>0</a:t>
            </a:r>
            <a:r>
              <a:rPr lang="en-US" altLang="en-US" sz="1900" dirty="0"/>
              <a:t> = 0.720369 x 10</a:t>
            </a:r>
            <a:r>
              <a:rPr lang="en-US" altLang="en-US" sz="1900" baseline="30000" dirty="0"/>
              <a:t>2</a:t>
            </a:r>
            <a:r>
              <a:rPr lang="en-US" altLang="en-US" sz="1900" dirty="0"/>
              <a:t> </a:t>
            </a:r>
            <a:r>
              <a:rPr lang="en-US" altLang="en-US" sz="1900" dirty="0">
                <a:sym typeface="Wingdings" pitchFamily="2" charset="2"/>
              </a:rPr>
              <a:t></a:t>
            </a:r>
            <a:r>
              <a:rPr lang="en-US" altLang="en-US" sz="1900" dirty="0"/>
              <a:t> 05272037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900" dirty="0"/>
              <a:t>-349 x 10</a:t>
            </a:r>
            <a:r>
              <a:rPr lang="en-US" altLang="en-US" sz="1900" baseline="30000" dirty="0"/>
              <a:t>-2</a:t>
            </a:r>
            <a:r>
              <a:rPr lang="en-US" altLang="en-US" sz="1900" dirty="0"/>
              <a:t> = -0.349 x 10</a:t>
            </a:r>
            <a:r>
              <a:rPr lang="en-US" altLang="en-US" sz="1900" baseline="30000" dirty="0"/>
              <a:t>1</a:t>
            </a:r>
            <a:r>
              <a:rPr lang="en-US" altLang="en-US" sz="1900" dirty="0"/>
              <a:t> = -0.34900 x 10</a:t>
            </a:r>
            <a:r>
              <a:rPr lang="en-US" altLang="en-US" sz="1900" baseline="30000" dirty="0"/>
              <a:t>1</a:t>
            </a:r>
            <a:r>
              <a:rPr lang="en-US" altLang="en-US" sz="1900" dirty="0"/>
              <a:t> </a:t>
            </a:r>
            <a:r>
              <a:rPr lang="en-US" altLang="en-US" sz="1900" dirty="0">
                <a:sym typeface="Wingdings" pitchFamily="2" charset="2"/>
              </a:rPr>
              <a:t></a:t>
            </a:r>
            <a:r>
              <a:rPr lang="en-US" altLang="en-US" sz="1900" dirty="0"/>
              <a:t> 55134900</a:t>
            </a:r>
          </a:p>
          <a:p>
            <a:pPr lvl="1">
              <a:buFont typeface="Wingdings" pitchFamily="2" charset="2"/>
              <a:buNone/>
            </a:pPr>
            <a:r>
              <a:rPr lang="en-US" altLang="en-US" sz="1900" dirty="0"/>
              <a:t>0.00015 = 0.00015 x 10</a:t>
            </a:r>
            <a:r>
              <a:rPr lang="en-US" altLang="en-US" sz="1900" baseline="30000" dirty="0"/>
              <a:t>0</a:t>
            </a:r>
            <a:r>
              <a:rPr lang="en-US" altLang="en-US" sz="1900" dirty="0"/>
              <a:t> = 0.15000 x 10</a:t>
            </a:r>
            <a:r>
              <a:rPr lang="en-US" altLang="en-US" sz="1900" baseline="30000" dirty="0"/>
              <a:t>-3</a:t>
            </a:r>
            <a:r>
              <a:rPr lang="en-US" altLang="en-US" sz="1900" dirty="0"/>
              <a:t> </a:t>
            </a:r>
            <a:r>
              <a:rPr lang="en-US" altLang="en-US" sz="1900" dirty="0">
                <a:sym typeface="Wingdings" pitchFamily="2" charset="2"/>
              </a:rPr>
              <a:t></a:t>
            </a:r>
            <a:r>
              <a:rPr lang="en-US" altLang="en-US" sz="1900" dirty="0"/>
              <a:t> 04715000</a:t>
            </a:r>
          </a:p>
          <a:p>
            <a:pPr lvl="2"/>
            <a:endParaRPr lang="en-US" altLang="en-US" sz="1600" dirty="0"/>
          </a:p>
        </p:txBody>
      </p:sp>
      <p:sp>
        <p:nvSpPr>
          <p:cNvPr id="28676" name="Footer Placeholder 4">
            <a:extLst>
              <a:ext uri="{FF2B5EF4-FFF2-40B4-BE49-F238E27FC236}">
                <a16:creationId xmlns:a16="http://schemas.microsoft.com/office/drawing/2014/main" id="{063EC775-42AC-1242-9305-4B1FD63A8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7C72F560-A11A-504E-9E31-0FCC18BB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D2FE40-D9FA-C443-8DCC-75B64AA0DDE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7083602-A859-A64E-AAD9-FDC80996A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Adding floating point values</a:t>
            </a:r>
          </a:p>
        </p:txBody>
      </p:sp>
      <p:sp>
        <p:nvSpPr>
          <p:cNvPr id="29698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2499EA08-7D61-6F4D-8CD2-42FC11BBD3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010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Treat the parts separately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The radix points must line up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Shift the digits in the value with the smaller exponent to the right by increasing that exponent to match the larger one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It’s fine to work with exponents in excess-N notation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Once the exponents are equal, add the mantissas/significands</a:t>
            </a:r>
          </a:p>
          <a:p>
            <a:pPr lvl="2">
              <a:lnSpc>
                <a:spcPct val="90000"/>
              </a:lnSpc>
            </a:pPr>
            <a:r>
              <a:rPr lang="en-US" altLang="en-US" sz="1800" dirty="0"/>
              <a:t>If </a:t>
            </a:r>
            <a:r>
              <a:rPr lang="en-US" altLang="en-US" sz="1800" b="1" i="1" dirty="0"/>
              <a:t>overflow</a:t>
            </a:r>
            <a:r>
              <a:rPr lang="en-US" altLang="en-US" sz="1800" dirty="0"/>
              <a:t> occurs, shift the mantissa/significand to the right to make room for it by increasing the exponent by 1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Round the result to fit the allocated mantissa/significand size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Don’t neglect the signs!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Subtraction is just adding a negative</a:t>
            </a:r>
          </a:p>
        </p:txBody>
      </p:sp>
      <p:sp>
        <p:nvSpPr>
          <p:cNvPr id="29700" name="Footer Placeholder 4">
            <a:extLst>
              <a:ext uri="{FF2B5EF4-FFF2-40B4-BE49-F238E27FC236}">
                <a16:creationId xmlns:a16="http://schemas.microsoft.com/office/drawing/2014/main" id="{C087A131-3388-2B48-8127-3DBFEF81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9701" name="Slide Number Placeholder 5">
            <a:extLst>
              <a:ext uri="{FF2B5EF4-FFF2-40B4-BE49-F238E27FC236}">
                <a16:creationId xmlns:a16="http://schemas.microsoft.com/office/drawing/2014/main" id="{8E087703-9B52-DA4C-8818-5658071E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14396A-9518-8F4D-810B-6C118C16AB8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2BBB0E9-74F4-714C-95A8-8DE3403639F2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4602163"/>
          <a:ext cx="7620000" cy="1114425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05299936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05299936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+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04979860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05200079860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 (1)00015860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05310001(5860)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05310002</a:t>
                      </a:r>
                    </a:p>
                  </a:txBody>
                  <a:tcPr marT="45733" marB="4573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6F63B448-8029-C04D-8590-93A3CACB1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Multiplying floating point values</a:t>
            </a:r>
          </a:p>
        </p:txBody>
      </p:sp>
      <p:sp>
        <p:nvSpPr>
          <p:cNvPr id="30722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F5978DBA-4C26-FF46-B886-B983D4B392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153400" cy="5334000"/>
          </a:xfrm>
        </p:spPr>
        <p:txBody>
          <a:bodyPr/>
          <a:lstStyle/>
          <a:p>
            <a:r>
              <a:rPr lang="en-US" altLang="en-US" dirty="0"/>
              <a:t>Alignment of the radix points is not necessary</a:t>
            </a:r>
          </a:p>
          <a:p>
            <a:pPr lvl="1"/>
            <a:r>
              <a:rPr lang="en-US" altLang="en-US" dirty="0"/>
              <a:t>Multiply (or divide) the mantissas/significands</a:t>
            </a:r>
          </a:p>
          <a:p>
            <a:pPr lvl="2"/>
            <a:r>
              <a:rPr lang="en-US" altLang="en-US" dirty="0"/>
              <a:t>Keep track of the signs</a:t>
            </a:r>
          </a:p>
          <a:p>
            <a:pPr lvl="1"/>
            <a:r>
              <a:rPr lang="en-US" altLang="en-US" dirty="0"/>
              <a:t>Add (or subtract) the exponents</a:t>
            </a:r>
          </a:p>
          <a:p>
            <a:pPr lvl="2"/>
            <a:r>
              <a:rPr lang="en-US" altLang="en-US" dirty="0"/>
              <a:t>When adding exponents in excess-N notation, you must subtract N out of the result</a:t>
            </a:r>
          </a:p>
          <a:p>
            <a:pPr lvl="2"/>
            <a:r>
              <a:rPr lang="en-US" altLang="en-US" dirty="0"/>
              <a:t>When subtracting exponents in excess-N notation, you must add N into the result</a:t>
            </a:r>
          </a:p>
          <a:p>
            <a:pPr lvl="1"/>
            <a:r>
              <a:rPr lang="en-US" altLang="en-US" dirty="0"/>
              <a:t>Normalize, and then round as necessary</a:t>
            </a:r>
          </a:p>
        </p:txBody>
      </p:sp>
      <p:sp>
        <p:nvSpPr>
          <p:cNvPr id="30724" name="Footer Placeholder 4">
            <a:extLst>
              <a:ext uri="{FF2B5EF4-FFF2-40B4-BE49-F238E27FC236}">
                <a16:creationId xmlns:a16="http://schemas.microsoft.com/office/drawing/2014/main" id="{9A41F735-230B-BE4F-8A58-2ACC58081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30725" name="Slide Number Placeholder 5">
            <a:extLst>
              <a:ext uri="{FF2B5EF4-FFF2-40B4-BE49-F238E27FC236}">
                <a16:creationId xmlns:a16="http://schemas.microsoft.com/office/drawing/2014/main" id="{591A40F4-F27F-8244-89CB-47810603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30C6EE-9CBD-0849-897A-2301061DBE5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489100F-24B7-BA48-A1BC-D22F1BB3A217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4906963"/>
          <a:ext cx="7620000" cy="1114425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05213942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0.13942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52 + 51 = 103 – 50 = 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05120340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0.20340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53 – 1 = 52 (normalize)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0.028358028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05228358(028)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  <a:sym typeface="Wingdings" charset="2"/>
                        </a:rPr>
                        <a:t>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05228358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D0A1F2C-F4E2-E442-8967-B01F828AE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in binary form</a:t>
            </a:r>
          </a:p>
        </p:txBody>
      </p:sp>
      <p:sp>
        <p:nvSpPr>
          <p:cNvPr id="31746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6CAC0021-0F51-734F-B992-FFA37C34C3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772400" cy="3048000"/>
          </a:xfrm>
        </p:spPr>
        <p:txBody>
          <a:bodyPr/>
          <a:lstStyle/>
          <a:p>
            <a:r>
              <a:rPr lang="en-US" altLang="en-US" sz="1800" dirty="0"/>
              <a:t>Same mechanisms and techniques apply</a:t>
            </a:r>
          </a:p>
          <a:p>
            <a:r>
              <a:rPr lang="en-US" altLang="en-US" sz="1800" dirty="0"/>
              <a:t>Sample 32-bit format</a:t>
            </a:r>
          </a:p>
          <a:p>
            <a:pPr lvl="1"/>
            <a:r>
              <a:rPr lang="en-US" altLang="en-US" sz="1600" dirty="0"/>
              <a:t>Has an approximate range from 10</a:t>
            </a:r>
            <a:r>
              <a:rPr lang="en-US" altLang="en-US" sz="1600" baseline="30000" dirty="0"/>
              <a:t>-38</a:t>
            </a:r>
            <a:r>
              <a:rPr lang="en-US" altLang="en-US" sz="1600" dirty="0"/>
              <a:t> to 10</a:t>
            </a:r>
            <a:r>
              <a:rPr lang="en-US" altLang="en-US" sz="1600" baseline="30000" dirty="0"/>
              <a:t>38</a:t>
            </a:r>
            <a:r>
              <a:rPr lang="en-US" altLang="en-US" sz="1600" dirty="0"/>
              <a:t> </a:t>
            </a:r>
          </a:p>
          <a:p>
            <a:pPr lvl="1"/>
            <a:r>
              <a:rPr lang="en-US" altLang="en-US" sz="1600" dirty="0"/>
              <a:t>One bit is used for the sign of the mantissa/significand</a:t>
            </a:r>
          </a:p>
          <a:p>
            <a:pPr lvl="2"/>
            <a:r>
              <a:rPr lang="en-US" altLang="en-US" sz="1200" dirty="0"/>
              <a:t>0 for positive, 1 for negative</a:t>
            </a:r>
          </a:p>
          <a:p>
            <a:pPr lvl="1"/>
            <a:r>
              <a:rPr lang="en-US" altLang="en-US" sz="1600" dirty="0"/>
              <a:t>Eight bits are used for the exponent </a:t>
            </a:r>
          </a:p>
          <a:p>
            <a:pPr lvl="2"/>
            <a:r>
              <a:rPr lang="en-US" altLang="en-US" sz="1200" dirty="0"/>
              <a:t>Excess-128 (base 2) </a:t>
            </a:r>
          </a:p>
          <a:p>
            <a:pPr lvl="1"/>
            <a:r>
              <a:rPr lang="en-US" altLang="en-US" sz="1600" dirty="0"/>
              <a:t>The twenty-three remaining bits are used for the mantissa/significand</a:t>
            </a:r>
          </a:p>
          <a:p>
            <a:pPr lvl="2"/>
            <a:r>
              <a:rPr lang="en-US" altLang="en-US" sz="1200" dirty="0"/>
              <a:t>After normalization, the first bit will always be 1, so there’s no need to store that first bit</a:t>
            </a:r>
          </a:p>
          <a:p>
            <a:pPr lvl="2"/>
            <a:r>
              <a:rPr lang="en-US" altLang="en-US" sz="1200" dirty="0"/>
              <a:t>Effectively gives us a 24-bit mantissa/significand (about 7 decimal digits)</a:t>
            </a:r>
          </a:p>
          <a:p>
            <a:pPr lvl="1"/>
            <a:r>
              <a:rPr lang="en-US" altLang="en-US" sz="1600" dirty="0"/>
              <a:t>0.0 is treated as a special case</a:t>
            </a:r>
          </a:p>
          <a:p>
            <a:pPr lvl="1"/>
            <a:endParaRPr lang="en-US" altLang="en-US" sz="1600" dirty="0"/>
          </a:p>
        </p:txBody>
      </p:sp>
      <p:sp>
        <p:nvSpPr>
          <p:cNvPr id="31748" name="Footer Placeholder 4">
            <a:extLst>
              <a:ext uri="{FF2B5EF4-FFF2-40B4-BE49-F238E27FC236}">
                <a16:creationId xmlns:a16="http://schemas.microsoft.com/office/drawing/2014/main" id="{EEEF9810-9262-274C-A09C-23D41DB6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31749" name="Slide Number Placeholder 5">
            <a:extLst>
              <a:ext uri="{FF2B5EF4-FFF2-40B4-BE49-F238E27FC236}">
                <a16:creationId xmlns:a16="http://schemas.microsoft.com/office/drawing/2014/main" id="{A4FA4A2D-2DFB-D149-9063-255B04ADD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0F49CD-7311-4F4F-992F-3315A37DBAD8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pic>
        <p:nvPicPr>
          <p:cNvPr id="31750" name="Picture 6" descr="c05f04">
            <a:extLst>
              <a:ext uri="{FF2B5EF4-FFF2-40B4-BE49-F238E27FC236}">
                <a16:creationId xmlns:a16="http://schemas.microsoft.com/office/drawing/2014/main" id="{9043DA95-83EE-4448-A1AC-681AFCB09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43375"/>
            <a:ext cx="447992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C0A2B39-412C-0447-B0F8-62C8ED44D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Floating point standards</a:t>
            </a:r>
          </a:p>
        </p:txBody>
      </p:sp>
      <p:sp>
        <p:nvSpPr>
          <p:cNvPr id="3277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4EF22566-C9A9-B34E-8B64-6C22E630A8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010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700" b="1" i="1" dirty="0"/>
              <a:t>IEEE 754 </a:t>
            </a:r>
            <a:r>
              <a:rPr lang="en-US" altLang="en-US" sz="1700" dirty="0"/>
              <a:t>– 32-bit and 64-bit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IEEE Computer Society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Supported in most modern hardware</a:t>
            </a:r>
          </a:p>
          <a:p>
            <a:pPr>
              <a:lnSpc>
                <a:spcPct val="80000"/>
              </a:lnSpc>
            </a:pPr>
            <a:r>
              <a:rPr lang="en-US" altLang="en-US" sz="1700" dirty="0"/>
              <a:t>32-bit </a:t>
            </a:r>
            <a:r>
              <a:rPr lang="en-US" altLang="en-US" sz="1700" b="1" i="1" dirty="0"/>
              <a:t>float</a:t>
            </a:r>
            <a:r>
              <a:rPr lang="en-US" altLang="en-US" sz="1700" dirty="0"/>
              <a:t> – approximately 7 decimal digits of precision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One bit is used for the sign of the mantissa/significand (0 for positive, 1 for negative)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Eight bits are used for the base 2 exponent in excess-127</a:t>
            </a:r>
          </a:p>
          <a:p>
            <a:pPr lvl="2">
              <a:lnSpc>
                <a:spcPct val="80000"/>
              </a:lnSpc>
            </a:pPr>
            <a:r>
              <a:rPr lang="en-US" altLang="en-US" sz="1200" dirty="0"/>
              <a:t>The exponents of 0 and 255 are special cases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Twenty-three bits are used for the mantissa/significand normalized to 1.MMMMM… format</a:t>
            </a:r>
          </a:p>
          <a:p>
            <a:pPr lvl="2">
              <a:lnSpc>
                <a:spcPct val="80000"/>
              </a:lnSpc>
            </a:pPr>
            <a:r>
              <a:rPr lang="en-US" altLang="en-US" sz="1200" dirty="0"/>
              <a:t>Initial 1-bit is implicit rather than stored</a:t>
            </a:r>
          </a:p>
          <a:p>
            <a:pPr lvl="2">
              <a:lnSpc>
                <a:spcPct val="80000"/>
              </a:lnSpc>
            </a:pPr>
            <a:r>
              <a:rPr lang="en-US" altLang="en-US" sz="1200" dirty="0"/>
              <a:t>Special cases include 0, very small non-normalized values, and infinity</a:t>
            </a:r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endParaRPr lang="en-US" altLang="en-US" sz="1700" dirty="0"/>
          </a:p>
          <a:p>
            <a:pPr>
              <a:lnSpc>
                <a:spcPct val="80000"/>
              </a:lnSpc>
            </a:pPr>
            <a:r>
              <a:rPr lang="en-US" altLang="en-US" sz="1700" dirty="0"/>
              <a:t>64-bit float – approximately 15 decimal digits of precision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One bit is used for the sign of the mantissa/significand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Eleven bits are used for the base 2 exponent in excess-1023</a:t>
            </a:r>
          </a:p>
          <a:p>
            <a:pPr lvl="2">
              <a:lnSpc>
                <a:spcPct val="80000"/>
              </a:lnSpc>
            </a:pPr>
            <a:r>
              <a:rPr lang="en-US" altLang="en-US" sz="1200" dirty="0"/>
              <a:t>The exponents of 0 and 2047 are special cases</a:t>
            </a:r>
          </a:p>
          <a:p>
            <a:pPr lvl="1">
              <a:lnSpc>
                <a:spcPct val="80000"/>
              </a:lnSpc>
            </a:pPr>
            <a:r>
              <a:rPr lang="en-US" altLang="en-US" sz="1400" dirty="0"/>
              <a:t>Fifty-two bits are used for the mantissa/significand normalized to 1.MMMMM… format</a:t>
            </a:r>
          </a:p>
          <a:p>
            <a:pPr>
              <a:lnSpc>
                <a:spcPct val="80000"/>
              </a:lnSpc>
            </a:pPr>
            <a:endParaRPr lang="en-US" altLang="en-US" sz="1700" dirty="0"/>
          </a:p>
        </p:txBody>
      </p:sp>
      <p:sp>
        <p:nvSpPr>
          <p:cNvPr id="32772" name="Footer Placeholder 4">
            <a:extLst>
              <a:ext uri="{FF2B5EF4-FFF2-40B4-BE49-F238E27FC236}">
                <a16:creationId xmlns:a16="http://schemas.microsoft.com/office/drawing/2014/main" id="{5E4CCB04-CCF4-A34E-8B36-E1D79755F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32773" name="Slide Number Placeholder 5">
            <a:extLst>
              <a:ext uri="{FF2B5EF4-FFF2-40B4-BE49-F238E27FC236}">
                <a16:creationId xmlns:a16="http://schemas.microsoft.com/office/drawing/2014/main" id="{03CEC1A9-EED7-7246-AAFB-914DA2EF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82AB4C-BCF7-C14D-90F6-5FDCDDD4326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graphicFrame>
        <p:nvGraphicFramePr>
          <p:cNvPr id="7" name="Group 4">
            <a:extLst>
              <a:ext uri="{FF2B5EF4-FFF2-40B4-BE49-F238E27FC236}">
                <a16:creationId xmlns:a16="http://schemas.microsoft.com/office/drawing/2014/main" id="{855FFD21-FBE3-0C4C-ABFE-6D4B29304CE1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3276600"/>
          <a:ext cx="4419600" cy="1858963"/>
        </p:xfrm>
        <a:graphic>
          <a:graphicData uri="http://schemas.openxmlformats.org/drawingml/2006/table">
            <a:tbl>
              <a:tblPr/>
              <a:tblGrid>
                <a:gridCol w="11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Exponent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Mantissa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±0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Not 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±2</a:t>
                      </a:r>
                      <a:r>
                        <a:rPr kumimoji="0" lang="en-US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-126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x 0.M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1-254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Any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±2</a:t>
                      </a:r>
                      <a:r>
                        <a:rPr kumimoji="0" lang="en-US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-127 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x 1.M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255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±0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</a:rPr>
                        <a:t>±</a:t>
                      </a: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charset="0"/>
                          <a:ea typeface="Arial Unicode MS" charset="0"/>
                          <a:sym typeface="Symbol" charset="2"/>
                        </a:rPr>
                        <a:t>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  <a:sym typeface="Symbol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255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not 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special condition (NaN)</a:t>
                      </a: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2F39AC4E-D3C9-EB40-B665-D1B0B94F7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considerations</a:t>
            </a:r>
          </a:p>
        </p:txBody>
      </p:sp>
      <p:sp>
        <p:nvSpPr>
          <p:cNvPr id="3379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6E5D82F3-CFA2-394C-94E8-188D872101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01000" cy="5334000"/>
          </a:xfrm>
        </p:spPr>
        <p:txBody>
          <a:bodyPr/>
          <a:lstStyle/>
          <a:p>
            <a:r>
              <a:rPr lang="en-US" altLang="en-US" dirty="0"/>
              <a:t>Integers</a:t>
            </a:r>
          </a:p>
          <a:p>
            <a:pPr lvl="1"/>
            <a:r>
              <a:rPr lang="en-US" altLang="en-US" dirty="0"/>
              <a:t>Operations are easier for the computer</a:t>
            </a:r>
          </a:p>
          <a:p>
            <a:pPr lvl="1"/>
            <a:r>
              <a:rPr lang="en-US" altLang="en-US" dirty="0"/>
              <a:t>Storage efficient – various sizes</a:t>
            </a:r>
          </a:p>
          <a:p>
            <a:pPr lvl="1"/>
            <a:r>
              <a:rPr lang="en-US" altLang="en-US" dirty="0"/>
              <a:t>Potential for greater precision and accuracy</a:t>
            </a:r>
          </a:p>
          <a:p>
            <a:pPr lvl="1"/>
            <a:r>
              <a:rPr lang="en-US" altLang="en-US" dirty="0"/>
              <a:t>Fast</a:t>
            </a:r>
          </a:p>
          <a:p>
            <a:r>
              <a:rPr lang="en-US" altLang="en-US" dirty="0"/>
              <a:t>Floating point</a:t>
            </a:r>
          </a:p>
          <a:p>
            <a:pPr lvl="1"/>
            <a:r>
              <a:rPr lang="en-US" altLang="en-US" dirty="0"/>
              <a:t>Allow for a fractional part</a:t>
            </a:r>
          </a:p>
          <a:p>
            <a:pPr lvl="1"/>
            <a:r>
              <a:rPr lang="en-US" altLang="en-US" dirty="0"/>
              <a:t>Wide range of values</a:t>
            </a:r>
          </a:p>
          <a:p>
            <a:pPr lvl="1"/>
            <a:r>
              <a:rPr lang="en-US" altLang="en-US" dirty="0"/>
              <a:t>Select smallest size sufficient for task</a:t>
            </a:r>
          </a:p>
          <a:p>
            <a:r>
              <a:rPr lang="en-US" altLang="en-US" dirty="0"/>
              <a:t>BCD</a:t>
            </a:r>
          </a:p>
          <a:p>
            <a:pPr lvl="1"/>
            <a:r>
              <a:rPr lang="en-US" altLang="en-US" dirty="0"/>
              <a:t>Useful for non-integer values when accuracy outweighs performance</a:t>
            </a:r>
          </a:p>
        </p:txBody>
      </p:sp>
      <p:sp>
        <p:nvSpPr>
          <p:cNvPr id="33796" name="Footer Placeholder 4">
            <a:extLst>
              <a:ext uri="{FF2B5EF4-FFF2-40B4-BE49-F238E27FC236}">
                <a16:creationId xmlns:a16="http://schemas.microsoft.com/office/drawing/2014/main" id="{3A705064-B4E0-1C49-8E88-05C8F480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33797" name="Slide Number Placeholder 5">
            <a:extLst>
              <a:ext uri="{FF2B5EF4-FFF2-40B4-BE49-F238E27FC236}">
                <a16:creationId xmlns:a16="http://schemas.microsoft.com/office/drawing/2014/main" id="{18DA6E03-12A8-FF43-8E11-49BC2B2E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E7DDBBC-6FDB-B642-9B64-B4289F0A637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ate Placeholder 3">
            <a:extLst>
              <a:ext uri="{FF2B5EF4-FFF2-40B4-BE49-F238E27FC236}">
                <a16:creationId xmlns:a16="http://schemas.microsoft.com/office/drawing/2014/main" id="{0491A169-13F6-284B-9741-33ABD1130F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D11E96-0F8F-F843-9CB6-BDA415C7E184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6F4907C1-F5C6-3247-8AAB-2C2C8342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A7822053-44C7-EA41-AFA2-CBD2755F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5B7526-2CA9-DF41-AD87-24CC9B53999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F64894C4-92AD-2141-ACBF-4D215EC75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importance of data</a:t>
            </a:r>
          </a:p>
        </p:txBody>
      </p:sp>
      <p:sp>
        <p:nvSpPr>
          <p:cNvPr id="14341" name="Rectangle 3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D4D3DFDF-9A8A-6E45-A875-405635012F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/>
              <a:t>Storing and processing data is all computers do</a:t>
            </a:r>
          </a:p>
          <a:p>
            <a:pPr lvl="1" eaLnBrk="1" hangingPunct="1"/>
            <a:r>
              <a:rPr lang="en-US" altLang="en-US" sz="2200" dirty="0"/>
              <a:t>All data is ultimately </a:t>
            </a:r>
            <a:r>
              <a:rPr lang="en-US" altLang="en-US" sz="2200" b="1" i="1" dirty="0"/>
              <a:t>binary</a:t>
            </a:r>
          </a:p>
          <a:p>
            <a:pPr lvl="1" eaLnBrk="1" hangingPunct="1"/>
            <a:r>
              <a:rPr lang="en-US" altLang="en-US" sz="2200" b="1" i="1" dirty="0"/>
              <a:t>Multimedia</a:t>
            </a:r>
            <a:r>
              <a:rPr lang="en-US" altLang="en-US" sz="2200" dirty="0"/>
              <a:t>, to the user’s perspective</a:t>
            </a:r>
          </a:p>
          <a:p>
            <a:pPr lvl="2" eaLnBrk="1" hangingPunct="1"/>
            <a:r>
              <a:rPr lang="en-US" altLang="en-US" sz="1900" dirty="0"/>
              <a:t>Numbers, text, images, sounds, videos, etc.</a:t>
            </a:r>
          </a:p>
          <a:p>
            <a:pPr eaLnBrk="1" hangingPunct="1"/>
            <a:r>
              <a:rPr lang="en-US" altLang="en-US" sz="2600" dirty="0"/>
              <a:t>All data originates in the computer system’s </a:t>
            </a:r>
            <a:r>
              <a:rPr lang="en-US" altLang="en-US" sz="2600" b="1" i="1" dirty="0"/>
              <a:t>environment</a:t>
            </a:r>
          </a:p>
          <a:p>
            <a:pPr lvl="1" eaLnBrk="1" hangingPunct="1"/>
            <a:r>
              <a:rPr lang="en-US" altLang="en-US" sz="2200" dirty="0"/>
              <a:t>Brought in via an </a:t>
            </a:r>
            <a:r>
              <a:rPr lang="en-US" altLang="en-US" sz="2200" b="1" i="1" dirty="0"/>
              <a:t>interface</a:t>
            </a:r>
            <a:r>
              <a:rPr lang="en-US" altLang="en-US" sz="2200" dirty="0"/>
              <a:t> (keyboard, microphone, scanner, etc.) and converted to binary form</a:t>
            </a:r>
          </a:p>
          <a:p>
            <a:pPr lvl="1" eaLnBrk="1" hangingPunct="1"/>
            <a:r>
              <a:rPr lang="en-US" altLang="en-US" sz="2200" dirty="0"/>
              <a:t>Environment is </a:t>
            </a:r>
            <a:r>
              <a:rPr lang="en-US" altLang="en-US" sz="2200" b="1" i="1" dirty="0"/>
              <a:t>continuous</a:t>
            </a:r>
            <a:r>
              <a:rPr lang="en-US" altLang="en-US" sz="2200" dirty="0"/>
              <a:t> and </a:t>
            </a:r>
            <a:r>
              <a:rPr lang="en-US" altLang="en-US" sz="2200" b="1" i="1" dirty="0"/>
              <a:t>infinite</a:t>
            </a:r>
            <a:r>
              <a:rPr lang="en-US" altLang="en-US" sz="2200" dirty="0"/>
              <a:t> (</a:t>
            </a:r>
            <a:r>
              <a:rPr lang="en-US" altLang="en-US" sz="2200" b="1" i="1" dirty="0"/>
              <a:t>analog</a:t>
            </a:r>
            <a:r>
              <a:rPr lang="en-US" altLang="en-US" sz="2200" dirty="0"/>
              <a:t>)</a:t>
            </a:r>
          </a:p>
          <a:p>
            <a:pPr lvl="1" eaLnBrk="1" hangingPunct="1"/>
            <a:r>
              <a:rPr lang="en-US" altLang="en-US" sz="2200" dirty="0"/>
              <a:t>Computer system is </a:t>
            </a:r>
            <a:r>
              <a:rPr lang="en-US" altLang="en-US" sz="2200" b="1" i="1" dirty="0"/>
              <a:t>discrete</a:t>
            </a:r>
            <a:r>
              <a:rPr lang="en-US" altLang="en-US" sz="2200" dirty="0"/>
              <a:t> and </a:t>
            </a:r>
            <a:r>
              <a:rPr lang="en-US" altLang="en-US" sz="2200" b="1" i="1" dirty="0"/>
              <a:t>finite</a:t>
            </a:r>
            <a:r>
              <a:rPr lang="en-US" altLang="en-US" sz="2200" dirty="0"/>
              <a:t> (</a:t>
            </a:r>
            <a:r>
              <a:rPr lang="en-US" altLang="en-US" sz="2200" b="1" i="1" dirty="0"/>
              <a:t>digital</a:t>
            </a:r>
            <a:r>
              <a:rPr lang="en-US" altLang="en-US" sz="2200" dirty="0"/>
              <a:t>)</a:t>
            </a:r>
          </a:p>
          <a:p>
            <a:pPr lvl="2" eaLnBrk="1" hangingPunct="1"/>
            <a:r>
              <a:rPr lang="en-US" altLang="en-US" sz="1900" dirty="0"/>
              <a:t>Often impossible to represent the true reality of the environment</a:t>
            </a:r>
          </a:p>
          <a:p>
            <a:pPr lvl="2" eaLnBrk="1" hangingPunct="1"/>
            <a:r>
              <a:rPr lang="en-US" altLang="en-US" sz="1900" dirty="0"/>
              <a:t>Typically settle for </a:t>
            </a:r>
            <a:r>
              <a:rPr lang="en-US" altLang="en-US" sz="1900" b="1" i="1" dirty="0"/>
              <a:t>approximations</a:t>
            </a:r>
            <a:r>
              <a:rPr lang="en-US" altLang="en-US" sz="1900" dirty="0"/>
              <a:t> of that reality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A24D304D-37ED-4C47-9545-4839610897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Binary-coded decimal (BCD)</a:t>
            </a:r>
          </a:p>
        </p:txBody>
      </p:sp>
      <p:sp>
        <p:nvSpPr>
          <p:cNvPr id="1741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7364901C-70E9-684B-9E4E-4E4725DDC8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Uses 4-bits per decimal digit</a:t>
            </a:r>
          </a:p>
          <a:p>
            <a:pPr lvl="1"/>
            <a:r>
              <a:rPr lang="en-US" altLang="en-US" sz="2000" dirty="0"/>
              <a:t>This leaves 6 unused patterns – can be used for signs, etc.</a:t>
            </a:r>
          </a:p>
          <a:p>
            <a:pPr lvl="1"/>
            <a:r>
              <a:rPr lang="en-US" altLang="en-US" sz="2000" dirty="0"/>
              <a:t>Less space efficient, more computationally complex</a:t>
            </a:r>
          </a:p>
          <a:p>
            <a:pPr lvl="1"/>
            <a:r>
              <a:rPr lang="en-US" altLang="en-US" sz="2000" dirty="0"/>
              <a:t>Simpler to convert from text – favors I/O over calculation</a:t>
            </a:r>
          </a:p>
          <a:p>
            <a:pPr lvl="1"/>
            <a:r>
              <a:rPr lang="en-US" altLang="en-US" sz="2000" dirty="0"/>
              <a:t>Can be used with a </a:t>
            </a:r>
            <a:r>
              <a:rPr lang="en-US" altLang="en-US" sz="2000" b="1" i="1" dirty="0"/>
              <a:t>floating decimal</a:t>
            </a:r>
          </a:p>
          <a:p>
            <a:pPr lvl="1"/>
            <a:r>
              <a:rPr lang="en-US" altLang="en-US" sz="2000" dirty="0"/>
              <a:t>Can also be used with a </a:t>
            </a:r>
            <a:r>
              <a:rPr lang="en-US" altLang="en-US" sz="2000" b="1" i="1" dirty="0"/>
              <a:t>fixed decimal</a:t>
            </a:r>
          </a:p>
          <a:p>
            <a:pPr lvl="2"/>
            <a:r>
              <a:rPr lang="en-US" altLang="en-US" sz="1600" dirty="0"/>
              <a:t>Common for financial applications</a:t>
            </a:r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D468A973-0ACB-A34F-86A9-09C6FCF7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82FE6843-7E25-A945-92E7-A26014DA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6AC9C4-20C7-E543-A725-F73A2BCDDE0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F46808-96C2-124E-B29A-3CDE4BAA4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349728"/>
              </p:ext>
            </p:extLst>
          </p:nvPr>
        </p:nvGraphicFramePr>
        <p:xfrm>
          <a:off x="6553200" y="2743200"/>
          <a:ext cx="2209800" cy="33575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9804">
                <a:tc>
                  <a:txBody>
                    <a:bodyPr/>
                    <a:lstStyle/>
                    <a:p>
                      <a:r>
                        <a:rPr lang="en-US" sz="1400" dirty="0"/>
                        <a:t>Dec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BCD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ASCII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0000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0000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0001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0001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0010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0010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0011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0011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0100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0100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5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0101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0101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0110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0110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7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0111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/>
                        <a:t>0111</a:t>
                      </a:r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8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1000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1000</a:t>
                      </a:r>
                      <a:endParaRPr lang="en-US" sz="14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76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1001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0011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1001</a:t>
                      </a:r>
                      <a:endParaRPr lang="en-US" sz="1400" dirty="0"/>
                    </a:p>
                  </a:txBody>
                  <a:tcPr marT="45709" marB="4570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6A839-36B2-1544-A8AA-FB087813CB26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3733800"/>
          <a:ext cx="3657600" cy="15240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A7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Range in BCD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A7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Range in binary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3A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0-255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0-65,535</a:t>
                      </a: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0-16,777,215</a:t>
                      </a: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CE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0-99,999,999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0458C"/>
                          </a:solidFill>
                          <a:effectLst/>
                          <a:latin typeface="Tahoma" charset="0"/>
                          <a:ea typeface="MS PGothic" charset="-128"/>
                        </a:rPr>
                        <a:t>0-4,294,967,295</a:t>
                      </a:r>
                      <a:endParaRPr kumimoji="0" lang="en-US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40458C"/>
                        </a:solidFill>
                        <a:effectLst/>
                        <a:latin typeface="Tahoma" charset="0"/>
                        <a:ea typeface="MS PGothic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FD7CC269-5C95-F449-B75D-3E8BBB16E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Considering data formats</a:t>
            </a:r>
          </a:p>
        </p:txBody>
      </p:sp>
      <p:sp>
        <p:nvSpPr>
          <p:cNvPr id="3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0AD146EB-3223-014B-9FF9-918E70C00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+mn-ea"/>
              </a:rPr>
              <a:t>Many different ways to represent data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Methods vary with complexity of original and type of processing intended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Some methods intended to be </a:t>
            </a:r>
            <a:r>
              <a:rPr lang="en-US" b="1" i="1" dirty="0">
                <a:ea typeface="ＭＳ Ｐゴシック" charset="0"/>
              </a:rPr>
              <a:t>transient</a:t>
            </a:r>
            <a:r>
              <a:rPr lang="en-US" dirty="0">
                <a:ea typeface="ＭＳ Ｐゴシック" charset="0"/>
              </a:rPr>
              <a:t>, others more </a:t>
            </a:r>
            <a:r>
              <a:rPr lang="en-US" b="1" i="1" dirty="0">
                <a:ea typeface="ＭＳ Ｐゴシック" charset="0"/>
              </a:rPr>
              <a:t>permanent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Some methods meant for </a:t>
            </a:r>
            <a:r>
              <a:rPr lang="en-US" b="1" i="1" dirty="0">
                <a:ea typeface="ＭＳ Ｐゴシック" charset="0"/>
              </a:rPr>
              <a:t>local use</a:t>
            </a:r>
            <a:r>
              <a:rPr lang="en-US" dirty="0">
                <a:ea typeface="ＭＳ Ｐゴシック" charset="0"/>
              </a:rPr>
              <a:t>, others for </a:t>
            </a:r>
            <a:r>
              <a:rPr lang="en-US" b="1" i="1" dirty="0">
                <a:ea typeface="ＭＳ Ｐゴシック" charset="0"/>
              </a:rPr>
              <a:t>transmission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Some provide closer approximations to original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Require more storage</a:t>
            </a:r>
          </a:p>
          <a:p>
            <a:pPr lvl="2">
              <a:lnSpc>
                <a:spcPct val="120000"/>
              </a:lnSpc>
              <a:defRPr/>
            </a:pPr>
            <a:r>
              <a:rPr lang="en-US" b="1" i="1" dirty="0">
                <a:ea typeface="ＭＳ Ｐゴシック" charset="0"/>
              </a:rPr>
              <a:t>Data compression </a:t>
            </a:r>
            <a:r>
              <a:rPr lang="en-US" dirty="0">
                <a:ea typeface="ＭＳ Ｐゴシック" charset="0"/>
              </a:rPr>
              <a:t>can reduce storage requirements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+mn-ea"/>
              </a:rPr>
              <a:t>Once in binary form, data can be stored indefinitely and transmitted repeatedly</a:t>
            </a:r>
          </a:p>
          <a:p>
            <a:pPr lvl="1">
              <a:lnSpc>
                <a:spcPct val="120000"/>
              </a:lnSpc>
              <a:defRPr/>
            </a:pPr>
            <a:r>
              <a:rPr lang="en-US" b="1" i="1" dirty="0">
                <a:ea typeface="ＭＳ Ｐゴシック" charset="0"/>
              </a:rPr>
              <a:t>Metadata</a:t>
            </a:r>
            <a:r>
              <a:rPr lang="en-US" dirty="0">
                <a:ea typeface="ＭＳ Ｐゴシック" charset="0"/>
              </a:rPr>
              <a:t> is often added to enhance compatibility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+mn-ea"/>
              </a:rPr>
              <a:t>Each program is free to decide how best to represent its data</a:t>
            </a:r>
          </a:p>
          <a:p>
            <a:pPr lvl="1">
              <a:lnSpc>
                <a:spcPct val="120000"/>
              </a:lnSpc>
              <a:defRPr/>
            </a:pPr>
            <a:r>
              <a:rPr lang="en-US" b="1" i="1" dirty="0">
                <a:ea typeface="ＭＳ Ｐゴシック" charset="0"/>
              </a:rPr>
              <a:t>Open formats</a:t>
            </a:r>
          </a:p>
          <a:p>
            <a:pPr lvl="1">
              <a:lnSpc>
                <a:spcPct val="120000"/>
              </a:lnSpc>
              <a:defRPr/>
            </a:pPr>
            <a:r>
              <a:rPr lang="en-US" b="1" i="1" dirty="0">
                <a:ea typeface="ＭＳ Ｐゴシック" charset="0"/>
              </a:rPr>
              <a:t>Proprietary formats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Import and export</a:t>
            </a:r>
          </a:p>
        </p:txBody>
      </p:sp>
      <p:sp>
        <p:nvSpPr>
          <p:cNvPr id="16387" name="Date Placeholder 3">
            <a:extLst>
              <a:ext uri="{FF2B5EF4-FFF2-40B4-BE49-F238E27FC236}">
                <a16:creationId xmlns:a16="http://schemas.microsoft.com/office/drawing/2014/main" id="{4BF0B5DC-9E6E-224B-8658-404BB0F301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E96C15-5AA5-FB40-8140-699E39D8507E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4E0781D5-8885-D347-99AF-6CCA5FF9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16389" name="Slide Number Placeholder 5">
            <a:extLst>
              <a:ext uri="{FF2B5EF4-FFF2-40B4-BE49-F238E27FC236}">
                <a16:creationId xmlns:a16="http://schemas.microsoft.com/office/drawing/2014/main" id="{8465CFA2-6339-B941-95A5-AAEEC920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38E40C-8A96-A14C-B8DB-E759896A2D3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2717459C-0A45-DB48-8874-0FC299FEB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Alphanumeric character data</a:t>
            </a:r>
          </a:p>
        </p:txBody>
      </p:sp>
      <p:sp>
        <p:nvSpPr>
          <p:cNvPr id="1741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0187EF1C-30C2-8B48-A6CF-79E08C12B7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Text – letters, digits, punctuation, special characters, </a:t>
            </a:r>
            <a:r>
              <a:rPr lang="en-US" altLang="en-US" b="1" i="1" dirty="0"/>
              <a:t>control characters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Each character gets mapped to a unique pattern of bits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Many such </a:t>
            </a:r>
            <a:r>
              <a:rPr lang="en-US" altLang="en-US" b="1" i="1" dirty="0"/>
              <a:t>mappings</a:t>
            </a:r>
            <a:r>
              <a:rPr lang="en-US" altLang="en-US" dirty="0"/>
              <a:t> are possible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Choice is arbitrary as long as writer and reader agree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Standardized mappings/</a:t>
            </a:r>
            <a:r>
              <a:rPr lang="en-US" altLang="en-US" b="1" i="1" dirty="0"/>
              <a:t>encodings</a:t>
            </a:r>
            <a:r>
              <a:rPr lang="en-US" altLang="en-US" dirty="0"/>
              <a:t> (</a:t>
            </a:r>
            <a:r>
              <a:rPr lang="en-US" altLang="en-US" b="1" i="1" dirty="0"/>
              <a:t>character sets</a:t>
            </a:r>
            <a:r>
              <a:rPr lang="en-US" altLang="en-US" dirty="0"/>
              <a:t>) are preferable</a:t>
            </a:r>
          </a:p>
          <a:p>
            <a:pPr lvl="3">
              <a:lnSpc>
                <a:spcPct val="90000"/>
              </a:lnSpc>
            </a:pPr>
            <a:r>
              <a:rPr lang="en-US" altLang="en-US" b="1" i="1" dirty="0"/>
              <a:t>ASCII</a:t>
            </a:r>
            <a:r>
              <a:rPr lang="en-US" altLang="en-US" dirty="0"/>
              <a:t> – 7-bit (128 chars) – ANSI</a:t>
            </a:r>
          </a:p>
          <a:p>
            <a:pPr lvl="3">
              <a:lnSpc>
                <a:spcPct val="90000"/>
              </a:lnSpc>
            </a:pPr>
            <a:r>
              <a:rPr lang="en-US" altLang="en-US" b="1" i="1" dirty="0"/>
              <a:t>Latin-1 Extended ASCII </a:t>
            </a:r>
            <a:r>
              <a:rPr lang="en-US" altLang="en-US" dirty="0"/>
              <a:t>– 8-bit (256 chars) – ISO</a:t>
            </a:r>
          </a:p>
          <a:p>
            <a:pPr lvl="3">
              <a:lnSpc>
                <a:spcPct val="90000"/>
              </a:lnSpc>
            </a:pPr>
            <a:r>
              <a:rPr lang="en-US" altLang="en-US" b="1" i="1" dirty="0"/>
              <a:t>EBCDIC</a:t>
            </a:r>
            <a:r>
              <a:rPr lang="en-US" altLang="en-US" dirty="0"/>
              <a:t> – 8-bit (256 chars) – IBM</a:t>
            </a:r>
          </a:p>
          <a:p>
            <a:pPr lvl="3">
              <a:lnSpc>
                <a:spcPct val="90000"/>
              </a:lnSpc>
            </a:pPr>
            <a:r>
              <a:rPr lang="en-US" altLang="en-US" b="1" i="1" dirty="0"/>
              <a:t>Unicode</a:t>
            </a:r>
            <a:r>
              <a:rPr lang="en-US" altLang="en-US" dirty="0"/>
              <a:t> – 16-bit (65,536 chars) – Unicode Consortium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Sources of textual input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Keyboard, OCR, bar code reader, magnetic stripe reader, RFID reader, natural language software </a:t>
            </a:r>
          </a:p>
        </p:txBody>
      </p:sp>
      <p:sp>
        <p:nvSpPr>
          <p:cNvPr id="17411" name="Date Placeholder 3">
            <a:extLst>
              <a:ext uri="{FF2B5EF4-FFF2-40B4-BE49-F238E27FC236}">
                <a16:creationId xmlns:a16="http://schemas.microsoft.com/office/drawing/2014/main" id="{60F8CE08-3F63-C949-83DF-90D14CE1253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146DA0-882B-F346-A0C2-084C46528D1D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17412" name="Footer Placeholder 4">
            <a:extLst>
              <a:ext uri="{FF2B5EF4-FFF2-40B4-BE49-F238E27FC236}">
                <a16:creationId xmlns:a16="http://schemas.microsoft.com/office/drawing/2014/main" id="{33E5EDF3-03D4-B648-8492-0CC423CB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17413" name="Slide Number Placeholder 5">
            <a:extLst>
              <a:ext uri="{FF2B5EF4-FFF2-40B4-BE49-F238E27FC236}">
                <a16:creationId xmlns:a16="http://schemas.microsoft.com/office/drawing/2014/main" id="{7E9B6432-524F-A047-AB53-3C9EE4A5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12977A-65DD-A643-825E-CF73CE20A4A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C8C18F4-93A6-5C46-8E0F-A70E56602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ASCII</a:t>
            </a:r>
          </a:p>
        </p:txBody>
      </p:sp>
      <p:sp>
        <p:nvSpPr>
          <p:cNvPr id="1843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D1200932-7685-4147-86F1-77D7B29E59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5791200"/>
            <a:ext cx="77724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b="1" i="1" dirty="0"/>
              <a:t>Collating sequence </a:t>
            </a:r>
            <a:r>
              <a:rPr lang="en-US" altLang="en-US" sz="1800" dirty="0"/>
              <a:t>– uppercase vs. lowercase – digits </a:t>
            </a:r>
          </a:p>
          <a:p>
            <a:pPr>
              <a:lnSpc>
                <a:spcPct val="80000"/>
              </a:lnSpc>
            </a:pPr>
            <a:r>
              <a:rPr lang="en-US" altLang="en-US" sz="1800" b="1" i="1" dirty="0"/>
              <a:t>Printing characters </a:t>
            </a:r>
            <a:r>
              <a:rPr lang="en-US" altLang="en-US" sz="1800" dirty="0"/>
              <a:t>vs. </a:t>
            </a:r>
            <a:r>
              <a:rPr lang="en-US" altLang="en-US" sz="1800" b="1" i="1" dirty="0"/>
              <a:t>control characters</a:t>
            </a:r>
          </a:p>
        </p:txBody>
      </p:sp>
      <p:sp>
        <p:nvSpPr>
          <p:cNvPr id="18435" name="Date Placeholder 3">
            <a:extLst>
              <a:ext uri="{FF2B5EF4-FFF2-40B4-BE49-F238E27FC236}">
                <a16:creationId xmlns:a16="http://schemas.microsoft.com/office/drawing/2014/main" id="{6F5BF751-4AF4-954A-A732-C9FB08BC10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ACA0B4-E910-7049-A35D-D8114036D40A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4DA3D099-691C-F146-95FE-2EB1B192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5EB755A0-7EF4-384B-80F9-CA22DC34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D48500-93AA-8540-9F3F-EB37EFCD4DE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BA765DB8-CF04-3D40-B868-34C7906CE665}"/>
              </a:ext>
            </a:extLst>
          </p:cNvPr>
          <p:cNvGraphicFramePr>
            <a:graphicFrameLocks noGrp="1"/>
          </p:cNvGraphicFramePr>
          <p:nvPr/>
        </p:nvGraphicFramePr>
        <p:xfrm>
          <a:off x="685800" y="990600"/>
          <a:ext cx="7086600" cy="4686453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374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LSD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NUL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DLE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@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‘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p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SOH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DC1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!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Q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STX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DC2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“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ETX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DC3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#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EOT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DC4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$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ENQ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NAK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ACJ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SYN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&amp;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BEL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ETB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‘</a:t>
                      </a: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w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CAN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(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x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HT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y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SUB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*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: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Z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z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ESC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+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;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K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[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k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{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,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&lt;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\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|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CR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-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=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]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}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RS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&gt;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^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~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0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FF9F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US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/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?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_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DEL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8646" name="Text Box 212">
            <a:extLst>
              <a:ext uri="{FF2B5EF4-FFF2-40B4-BE49-F238E27FC236}">
                <a16:creationId xmlns:a16="http://schemas.microsoft.com/office/drawing/2014/main" id="{771039AC-1FB4-3042-B12A-F314241E2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2819400"/>
            <a:ext cx="1143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74</a:t>
            </a:r>
            <a:r>
              <a:rPr lang="en-US" altLang="en-US" sz="1400" b="1" baseline="-25000">
                <a:solidFill>
                  <a:srgbClr val="000099"/>
                </a:solidFill>
              </a:rPr>
              <a:t>16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99"/>
                </a:solidFill>
              </a:rPr>
              <a:t>111 0100</a:t>
            </a:r>
          </a:p>
        </p:txBody>
      </p:sp>
      <p:sp>
        <p:nvSpPr>
          <p:cNvPr id="18647" name="Arc 213">
            <a:extLst>
              <a:ext uri="{FF2B5EF4-FFF2-40B4-BE49-F238E27FC236}">
                <a16:creationId xmlns:a16="http://schemas.microsoft.com/office/drawing/2014/main" id="{466ADC2B-0775-584F-A2FE-97854602F3B3}"/>
              </a:ext>
            </a:extLst>
          </p:cNvPr>
          <p:cNvSpPr>
            <a:spLocks/>
          </p:cNvSpPr>
          <p:nvPr/>
        </p:nvSpPr>
        <p:spPr bwMode="auto">
          <a:xfrm rot="10099332">
            <a:off x="1189038" y="1116013"/>
            <a:ext cx="6786562" cy="2660650"/>
          </a:xfrm>
          <a:custGeom>
            <a:avLst/>
            <a:gdLst>
              <a:gd name="T0" fmla="*/ 0 w 22999"/>
              <a:gd name="T1" fmla="*/ 2147483646 h 21600"/>
              <a:gd name="T2" fmla="*/ 2147483646 w 22999"/>
              <a:gd name="T3" fmla="*/ 2147483646 h 21600"/>
              <a:gd name="T4" fmla="*/ 2147483646 w 22999"/>
              <a:gd name="T5" fmla="*/ 2147483646 h 21600"/>
              <a:gd name="T6" fmla="*/ 0 60000 65536"/>
              <a:gd name="T7" fmla="*/ 0 60000 65536"/>
              <a:gd name="T8" fmla="*/ 0 60000 65536"/>
              <a:gd name="T9" fmla="*/ 0 w 22999"/>
              <a:gd name="T10" fmla="*/ 0 h 21600"/>
              <a:gd name="T11" fmla="*/ 22999 w 229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999" h="21600" fill="none" extrusionOk="0">
                <a:moveTo>
                  <a:pt x="-1" y="147"/>
                </a:moveTo>
                <a:cubicBezTo>
                  <a:pt x="837" y="49"/>
                  <a:pt x="1680" y="-1"/>
                  <a:pt x="2524" y="0"/>
                </a:cubicBezTo>
                <a:cubicBezTo>
                  <a:pt x="11801" y="0"/>
                  <a:pt x="20043" y="5924"/>
                  <a:pt x="22998" y="14719"/>
                </a:cubicBezTo>
              </a:path>
              <a:path w="22999" h="21600" stroke="0" extrusionOk="0">
                <a:moveTo>
                  <a:pt x="-1" y="147"/>
                </a:moveTo>
                <a:cubicBezTo>
                  <a:pt x="837" y="49"/>
                  <a:pt x="1680" y="-1"/>
                  <a:pt x="2524" y="0"/>
                </a:cubicBezTo>
                <a:cubicBezTo>
                  <a:pt x="11801" y="0"/>
                  <a:pt x="20043" y="5924"/>
                  <a:pt x="22998" y="14719"/>
                </a:cubicBezTo>
                <a:lnTo>
                  <a:pt x="2524" y="21600"/>
                </a:lnTo>
                <a:lnTo>
                  <a:pt x="-1" y="147"/>
                </a:lnTo>
                <a:close/>
              </a:path>
            </a:pathLst>
          </a:custGeom>
          <a:noFill/>
          <a:ln w="15875">
            <a:solidFill>
              <a:srgbClr val="000099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48" name="Line 214">
            <a:extLst>
              <a:ext uri="{FF2B5EF4-FFF2-40B4-BE49-F238E27FC236}">
                <a16:creationId xmlns:a16="http://schemas.microsoft.com/office/drawing/2014/main" id="{C1008BE6-0354-EF49-AD89-CB554388FE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1447800"/>
            <a:ext cx="685800" cy="1447800"/>
          </a:xfrm>
          <a:prstGeom prst="line">
            <a:avLst/>
          </a:prstGeom>
          <a:noFill/>
          <a:ln w="158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D0FA4026-8943-C345-81D1-2A20D525D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Collating Sequence</a:t>
            </a:r>
          </a:p>
        </p:txBody>
      </p:sp>
      <p:sp>
        <p:nvSpPr>
          <p:cNvPr id="19458" name="Date Placeholder 3">
            <a:extLst>
              <a:ext uri="{FF2B5EF4-FFF2-40B4-BE49-F238E27FC236}">
                <a16:creationId xmlns:a16="http://schemas.microsoft.com/office/drawing/2014/main" id="{F540551A-3CC2-974A-ADED-38EBF30618E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A36392-B88E-F848-BACF-D69FFFEF2F5E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D5A3B-4410-4B40-BEB1-6A32CEEE9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IT520 Data Formats</a:t>
            </a:r>
          </a:p>
        </p:txBody>
      </p:sp>
      <p:sp>
        <p:nvSpPr>
          <p:cNvPr id="19460" name="Slide Number Placeholder 5">
            <a:extLst>
              <a:ext uri="{FF2B5EF4-FFF2-40B4-BE49-F238E27FC236}">
                <a16:creationId xmlns:a16="http://schemas.microsoft.com/office/drawing/2014/main" id="{5E32604B-786E-3146-807B-FF462BC2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CB496A-0F7F-9C4B-96B9-6420CD2AA23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pic>
        <p:nvPicPr>
          <p:cNvPr id="19461" name="table">
            <a:extLst>
              <a:ext uri="{FF2B5EF4-FFF2-40B4-BE49-F238E27FC236}">
                <a16:creationId xmlns:a16="http://schemas.microsoft.com/office/drawing/2014/main" id="{54973214-0562-7A45-AEBC-2631E7AFCA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209800"/>
            <a:ext cx="7499350" cy="1725613"/>
          </a:xfrm>
        </p:spPr>
      </p:pic>
      <p:sp>
        <p:nvSpPr>
          <p:cNvPr id="19462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060176FA-96BA-EC4A-9C7B-5D0B04EA25B4}"/>
              </a:ext>
            </a:extLst>
          </p:cNvPr>
          <p:cNvSpPr txBox="1">
            <a:spLocks/>
          </p:cNvSpPr>
          <p:nvPr/>
        </p:nvSpPr>
        <p:spPr bwMode="auto">
          <a:xfrm>
            <a:off x="685800" y="1031875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/>
              <a:t>Ordering of Characters </a:t>
            </a:r>
          </a:p>
          <a:p>
            <a:pPr lvl="1">
              <a:lnSpc>
                <a:spcPct val="80000"/>
              </a:lnSpc>
            </a:pPr>
            <a:r>
              <a:rPr lang="en-US" altLang="en-US" sz="1400"/>
              <a:t>Specifically designed for ordering 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290AF4C9-FE5C-4A49-81C1-AB19B0E9F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character sets</a:t>
            </a:r>
          </a:p>
        </p:txBody>
      </p:sp>
      <p:sp>
        <p:nvSpPr>
          <p:cNvPr id="20482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57633832-40C9-3743-B252-CD877598A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Latin-1 Extended ASCII</a:t>
            </a:r>
          </a:p>
          <a:p>
            <a:pPr lvl="1"/>
            <a:r>
              <a:rPr lang="en-US" altLang="en-US">
                <a:hlinkClick r:id="rId2"/>
              </a:rPr>
              <a:t>http://msdn.microsoft.com/en-us/library/ms537495(VS.85).aspx</a:t>
            </a:r>
            <a:r>
              <a:rPr lang="en-US" altLang="en-US"/>
              <a:t> </a:t>
            </a:r>
          </a:p>
          <a:p>
            <a:r>
              <a:rPr lang="en-US" altLang="en-US"/>
              <a:t>Unicode</a:t>
            </a:r>
          </a:p>
          <a:p>
            <a:pPr lvl="1"/>
            <a:r>
              <a:rPr lang="en-US" altLang="en-US">
                <a:hlinkClick r:id="rId3"/>
              </a:rPr>
              <a:t>http://unicode.org/charts/</a:t>
            </a:r>
            <a:endParaRPr lang="en-US" altLang="en-US"/>
          </a:p>
          <a:p>
            <a:r>
              <a:rPr lang="en-US" altLang="en-US"/>
              <a:t>EBCDIC</a:t>
            </a:r>
          </a:p>
          <a:p>
            <a:pPr lvl="1"/>
            <a:r>
              <a:rPr lang="en-US" altLang="en-US">
                <a:hlinkClick r:id="rId4"/>
              </a:rPr>
              <a:t>http://en.wikipedia.org/wiki/Extended_Binary_Coded_Decimal_Interchange_Code#Codepage_layout</a:t>
            </a:r>
            <a:r>
              <a:rPr lang="en-US" altLang="en-US"/>
              <a:t> </a:t>
            </a:r>
          </a:p>
        </p:txBody>
      </p:sp>
      <p:sp>
        <p:nvSpPr>
          <p:cNvPr id="20483" name="Date Placeholder 3">
            <a:extLst>
              <a:ext uri="{FF2B5EF4-FFF2-40B4-BE49-F238E27FC236}">
                <a16:creationId xmlns:a16="http://schemas.microsoft.com/office/drawing/2014/main" id="{2834648C-9DCE-3148-A86A-4FA8921E46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8437CB-96F3-AE40-90EC-A3C81CD8C326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0484" name="Footer Placeholder 4">
            <a:extLst>
              <a:ext uri="{FF2B5EF4-FFF2-40B4-BE49-F238E27FC236}">
                <a16:creationId xmlns:a16="http://schemas.microsoft.com/office/drawing/2014/main" id="{7C5A1B26-4C98-8944-B73A-138772B02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0485" name="Slide Number Placeholder 5">
            <a:extLst>
              <a:ext uri="{FF2B5EF4-FFF2-40B4-BE49-F238E27FC236}">
                <a16:creationId xmlns:a16="http://schemas.microsoft.com/office/drawing/2014/main" id="{3C8086B8-3EC4-F94B-BC35-515B9170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1AAA9C-ADE5-C14D-9BF8-35C7BE675AB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pic>
        <p:nvPicPr>
          <p:cNvPr id="20486" name="table">
            <a:extLst>
              <a:ext uri="{FF2B5EF4-FFF2-40B4-BE49-F238E27FC236}">
                <a16:creationId xmlns:a16="http://schemas.microsoft.com/office/drawing/2014/main" id="{5151209A-1366-5C4E-874B-C712B1A43E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59313"/>
            <a:ext cx="36576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4FEC1EFB-60DC-5941-BB83-FFE06B109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Image data</a:t>
            </a:r>
          </a:p>
        </p:txBody>
      </p:sp>
      <p:sp>
        <p:nvSpPr>
          <p:cNvPr id="21506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C96722D9-D71F-D842-9F82-134B3FA93F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Many image formats exist</a:t>
            </a:r>
          </a:p>
          <a:p>
            <a:r>
              <a:rPr lang="en-US" altLang="en-US" dirty="0"/>
              <a:t>Divisible into two broad categories</a:t>
            </a:r>
          </a:p>
          <a:p>
            <a:pPr lvl="1"/>
            <a:r>
              <a:rPr lang="en-US" altLang="en-US" b="1" i="1" dirty="0"/>
              <a:t>Bitmap/raster image</a:t>
            </a:r>
          </a:p>
          <a:p>
            <a:pPr lvl="2"/>
            <a:r>
              <a:rPr lang="en-US" altLang="en-US" dirty="0"/>
              <a:t>Collection of </a:t>
            </a:r>
            <a:r>
              <a:rPr lang="en-US" altLang="en-US" b="1" i="1" dirty="0"/>
              <a:t>pixels</a:t>
            </a:r>
          </a:p>
          <a:p>
            <a:pPr lvl="2"/>
            <a:r>
              <a:rPr lang="en-US" altLang="en-US" b="1" i="1" dirty="0"/>
              <a:t>Paint programs </a:t>
            </a:r>
            <a:r>
              <a:rPr lang="en-US" altLang="en-US" dirty="0"/>
              <a:t>and </a:t>
            </a:r>
            <a:r>
              <a:rPr lang="en-US" altLang="en-US" b="1" i="1" dirty="0"/>
              <a:t>photo editors</a:t>
            </a:r>
          </a:p>
          <a:p>
            <a:pPr lvl="2"/>
            <a:r>
              <a:rPr lang="en-US" altLang="en-US" dirty="0"/>
              <a:t>JPEG, GIF, PNG, BMP, TIFF, etc.</a:t>
            </a:r>
          </a:p>
          <a:p>
            <a:pPr lvl="1"/>
            <a:r>
              <a:rPr lang="en-US" altLang="en-US" b="1" i="1" dirty="0"/>
              <a:t>Vector/object image</a:t>
            </a:r>
          </a:p>
          <a:p>
            <a:pPr lvl="2"/>
            <a:r>
              <a:rPr lang="en-US" altLang="en-US" dirty="0"/>
              <a:t>Collection of geometrically defined objects</a:t>
            </a:r>
          </a:p>
          <a:p>
            <a:pPr lvl="2"/>
            <a:r>
              <a:rPr lang="en-US" altLang="en-US" b="1" i="1" dirty="0"/>
              <a:t>Draw programs</a:t>
            </a:r>
          </a:p>
          <a:p>
            <a:pPr lvl="2"/>
            <a:r>
              <a:rPr lang="en-US" altLang="en-US" dirty="0"/>
              <a:t>SVG, Flash, PostScript, etc.</a:t>
            </a:r>
          </a:p>
        </p:txBody>
      </p:sp>
      <p:sp>
        <p:nvSpPr>
          <p:cNvPr id="21507" name="Date Placeholder 3">
            <a:extLst>
              <a:ext uri="{FF2B5EF4-FFF2-40B4-BE49-F238E27FC236}">
                <a16:creationId xmlns:a16="http://schemas.microsoft.com/office/drawing/2014/main" id="{F86B401E-540C-4D4E-B372-CEF76D403B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0C92D1-76B0-1447-BA1A-0579884FE828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1508" name="Footer Placeholder 4">
            <a:extLst>
              <a:ext uri="{FF2B5EF4-FFF2-40B4-BE49-F238E27FC236}">
                <a16:creationId xmlns:a16="http://schemas.microsoft.com/office/drawing/2014/main" id="{2F65DE0A-C269-1B44-92C9-2C8DC7282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C0900578-26BD-DA4B-B329-2EC69A3F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A83CEA-C6A3-C244-8C93-8CE6E5C2E34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538F0584-0339-ED4E-9F86-DC6AA7647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Bitmap images</a:t>
            </a:r>
          </a:p>
        </p:txBody>
      </p:sp>
      <p:sp>
        <p:nvSpPr>
          <p:cNvPr id="22530" name="Date Placeholder 3">
            <a:extLst>
              <a:ext uri="{FF2B5EF4-FFF2-40B4-BE49-F238E27FC236}">
                <a16:creationId xmlns:a16="http://schemas.microsoft.com/office/drawing/2014/main" id="{8315C8EC-FBD4-4348-9E53-B443143D95A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A58F3A-8700-0940-9620-4A9D7E056418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2531" name="Footer Placeholder 4">
            <a:extLst>
              <a:ext uri="{FF2B5EF4-FFF2-40B4-BE49-F238E27FC236}">
                <a16:creationId xmlns:a16="http://schemas.microsoft.com/office/drawing/2014/main" id="{0C0A4EE7-D1E9-1F4E-B22E-FDD32DF4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2532" name="Slide Number Placeholder 5">
            <a:extLst>
              <a:ext uri="{FF2B5EF4-FFF2-40B4-BE49-F238E27FC236}">
                <a16:creationId xmlns:a16="http://schemas.microsoft.com/office/drawing/2014/main" id="{31BA9AD8-1A37-C244-9315-721E9DFA4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8E2F09-EDCD-4844-897E-86BD01F24D7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22533" name="Rectangle 3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A34D3508-4799-244F-B0A0-B39F6D8C6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914400"/>
            <a:ext cx="4191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257300" indent="-3429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dirty="0"/>
              <a:t>Superimpose grid over image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600" dirty="0"/>
              <a:t>Each square is a </a:t>
            </a:r>
            <a:r>
              <a:rPr lang="en-US" altLang="en-US" sz="1600" b="1" i="1" dirty="0"/>
              <a:t>picture element </a:t>
            </a:r>
            <a:r>
              <a:rPr lang="en-US" altLang="en-US" sz="1600" dirty="0"/>
              <a:t>(</a:t>
            </a:r>
            <a:r>
              <a:rPr lang="en-US" altLang="en-US" sz="1600" b="1" i="1" dirty="0"/>
              <a:t>pixel</a:t>
            </a:r>
            <a:r>
              <a:rPr lang="en-US" altLang="en-US" sz="1600" dirty="0"/>
              <a:t>)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600" dirty="0"/>
              <a:t>Record characteristics of each pixel in numeric form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Color, color intensity, transparency, etc.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Include metadata to clarify interpretation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600" dirty="0"/>
              <a:t>Store pixel data row by row from top to bottom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Each pixel’s data could require 1 bit to many bytes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Storage adds up quickly</a:t>
            </a:r>
          </a:p>
          <a:p>
            <a:pPr lvl="1">
              <a:lnSpc>
                <a:spcPct val="90000"/>
              </a:lnSpc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600" dirty="0"/>
              <a:t>Approximation of original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Each pixel must be only one color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dirty="0"/>
              <a:t>More pixels, more detail, more storage</a:t>
            </a:r>
          </a:p>
          <a:p>
            <a:pPr lvl="2">
              <a:lnSpc>
                <a:spcPct val="90000"/>
              </a:lnSpc>
              <a:buSzPct val="110000"/>
              <a:buFont typeface="Wingdings" pitchFamily="2" charset="2"/>
              <a:buBlip>
                <a:blip r:embed="rId2"/>
              </a:buBlip>
            </a:pPr>
            <a:r>
              <a:rPr lang="en-US" altLang="en-US" sz="1400" b="1" i="1" dirty="0"/>
              <a:t>Resolution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Useful for highly detailed images and those that require whole-image processing</a:t>
            </a:r>
          </a:p>
        </p:txBody>
      </p:sp>
      <p:pic>
        <p:nvPicPr>
          <p:cNvPr id="22534" name="Picture 4" descr="npo000050">
            <a:extLst>
              <a:ext uri="{FF2B5EF4-FFF2-40B4-BE49-F238E27FC236}">
                <a16:creationId xmlns:a16="http://schemas.microsoft.com/office/drawing/2014/main" id="{37131B40-5202-8645-988D-4C133EAEE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354965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npo000051">
            <a:extLst>
              <a:ext uri="{FF2B5EF4-FFF2-40B4-BE49-F238E27FC236}">
                <a16:creationId xmlns:a16="http://schemas.microsoft.com/office/drawing/2014/main" id="{A3DAA656-8997-4142-A187-248FEC0A7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20002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5522233-FEB5-2F41-B910-DD481131B4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Object images</a:t>
            </a:r>
          </a:p>
        </p:txBody>
      </p:sp>
      <p:sp>
        <p:nvSpPr>
          <p:cNvPr id="23554" name="Date Placeholder 3">
            <a:extLst>
              <a:ext uri="{FF2B5EF4-FFF2-40B4-BE49-F238E27FC236}">
                <a16:creationId xmlns:a16="http://schemas.microsoft.com/office/drawing/2014/main" id="{CAF2FECC-B4B4-2244-8A04-E129054FB2C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852F5D-A07E-E641-B614-B0AC3D4DD7E1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3555" name="Footer Placeholder 4">
            <a:extLst>
              <a:ext uri="{FF2B5EF4-FFF2-40B4-BE49-F238E27FC236}">
                <a16:creationId xmlns:a16="http://schemas.microsoft.com/office/drawing/2014/main" id="{7350A066-F78F-2E47-96E5-AD120E98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3556" name="Slide Number Placeholder 5">
            <a:extLst>
              <a:ext uri="{FF2B5EF4-FFF2-40B4-BE49-F238E27FC236}">
                <a16:creationId xmlns:a16="http://schemas.microsoft.com/office/drawing/2014/main" id="{49DDC0EC-6426-C74B-8D01-D994165B5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23A915-6C5C-E241-990C-43F137B45F4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7" name="Rectangle 3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3B9F0621-9A4C-CB4B-B99B-A80C07393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914400"/>
            <a:ext cx="4038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800" kern="0" dirty="0">
                <a:ea typeface="+mn-ea"/>
              </a:rPr>
              <a:t>Geometric primitives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Shapes, lines, curves, etc.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Mathematically defined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Varied through parameters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Easily transformed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 err="1">
                <a:ea typeface="+mn-ea"/>
              </a:rPr>
              <a:t>Representable</a:t>
            </a:r>
            <a:r>
              <a:rPr lang="en-US" sz="1600" kern="0" dirty="0">
                <a:ea typeface="+mn-ea"/>
              </a:rPr>
              <a:t> as text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800" kern="0" dirty="0">
                <a:ea typeface="+mn-ea"/>
              </a:rPr>
              <a:t>Require much less storage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Pixels determined at display time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800" kern="0" dirty="0">
                <a:ea typeface="+mn-ea"/>
              </a:rPr>
              <a:t>Easier to manipulate component parts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Each maintains its own identity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800" kern="0" dirty="0">
                <a:ea typeface="+mn-ea"/>
              </a:rPr>
              <a:t>Most output devices are raster devices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Must be </a:t>
            </a:r>
            <a:r>
              <a:rPr lang="en-US" sz="1600" b="1" i="1" kern="0" dirty="0" err="1">
                <a:ea typeface="+mn-ea"/>
              </a:rPr>
              <a:t>rasterized</a:t>
            </a:r>
            <a:r>
              <a:rPr lang="en-US" sz="1600" kern="0" dirty="0">
                <a:ea typeface="+mn-ea"/>
              </a:rPr>
              <a:t> prior to display</a:t>
            </a:r>
          </a:p>
          <a:p>
            <a:pPr marL="800100" lvl="1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en-US" sz="1600" kern="0" dirty="0">
                <a:ea typeface="+mn-ea"/>
              </a:rPr>
              <a:t>Trade storage savings for more processing</a:t>
            </a:r>
          </a:p>
        </p:txBody>
      </p:sp>
      <p:sp>
        <p:nvSpPr>
          <p:cNvPr id="23558" name="TextBox 9">
            <a:extLst>
              <a:ext uri="{FF2B5EF4-FFF2-40B4-BE49-F238E27FC236}">
                <a16:creationId xmlns:a16="http://schemas.microsoft.com/office/drawing/2014/main" id="{B955C27F-4B86-B147-A57A-92FF686B8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457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&lt;?xml version="1.0" standalone="no"?&gt;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&lt;!DOCTYPE svg PUBLIC "-//W3C//DTD SVG 1.1//EN"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         "http://www.w3.org/Graphics/SVG/1.1/DTD/svg11.dtd"&gt;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&lt;svg width="100%" height="100%" version="1.1"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         xmlns="http://www.w3.org/2000/svg"&gt;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&lt;ellipse cx="250" cy="160" rx="180" ry="65"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         style="fill:#4675F2; stroke:#233589; stroke-width:2"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&lt;polygon points="180,75 325,240 155,260"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         style="fill:#EF40F0; stroke:#901090; stroke-width:2" /&gt;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>&lt;/svg&gt;</a:t>
            </a:r>
          </a:p>
        </p:txBody>
      </p:sp>
      <p:pic>
        <p:nvPicPr>
          <p:cNvPr id="23559" name="Picture 2">
            <a:extLst>
              <a:ext uri="{FF2B5EF4-FFF2-40B4-BE49-F238E27FC236}">
                <a16:creationId xmlns:a16="http://schemas.microsoft.com/office/drawing/2014/main" id="{41F20894-D100-4648-9C5A-119EB48F6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16000"/>
            <a:ext cx="4038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0356E3CA-1A8B-CA4B-A279-D7C79A259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compression</a:t>
            </a:r>
          </a:p>
        </p:txBody>
      </p:sp>
      <p:sp>
        <p:nvSpPr>
          <p:cNvPr id="26626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7DCE64FE-B45B-8B41-8A31-A33566038F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77200" cy="5334000"/>
          </a:xfrm>
        </p:spPr>
        <p:txBody>
          <a:bodyPr/>
          <a:lstStyle/>
          <a:p>
            <a:r>
              <a:rPr lang="en-US" altLang="en-US" dirty="0"/>
              <a:t>Reorganizing data so it requires less storage and </a:t>
            </a:r>
            <a:r>
              <a:rPr lang="en-US" altLang="en-US" b="1" i="1" dirty="0"/>
              <a:t>bandwidth</a:t>
            </a:r>
          </a:p>
          <a:p>
            <a:pPr lvl="1"/>
            <a:r>
              <a:rPr lang="en-US" altLang="en-US" b="1" i="1" dirty="0"/>
              <a:t>Compression ratio </a:t>
            </a:r>
            <a:r>
              <a:rPr lang="en-US" altLang="en-US" dirty="0"/>
              <a:t>= compressed size/original size</a:t>
            </a:r>
          </a:p>
          <a:p>
            <a:pPr lvl="2"/>
            <a:r>
              <a:rPr lang="en-US" altLang="en-US" dirty="0"/>
              <a:t>0 to 1 – smaller values indicate better compression</a:t>
            </a:r>
          </a:p>
          <a:p>
            <a:r>
              <a:rPr lang="en-US" altLang="en-US" b="1" i="1" dirty="0"/>
              <a:t>Compression protocols</a:t>
            </a:r>
          </a:p>
          <a:p>
            <a:pPr lvl="1"/>
            <a:r>
              <a:rPr lang="en-US" altLang="en-US" b="1" i="1" dirty="0"/>
              <a:t>Lossless</a:t>
            </a:r>
            <a:r>
              <a:rPr lang="en-US" altLang="en-US" dirty="0"/>
              <a:t> vs. </a:t>
            </a:r>
            <a:r>
              <a:rPr lang="en-US" altLang="en-US" b="1" i="1" dirty="0"/>
              <a:t>lossy</a:t>
            </a:r>
          </a:p>
          <a:p>
            <a:r>
              <a:rPr lang="en-US" altLang="en-US" b="1" i="1" dirty="0"/>
              <a:t>Keyword encoding</a:t>
            </a:r>
          </a:p>
          <a:p>
            <a:pPr lvl="1"/>
            <a:r>
              <a:rPr lang="en-US" altLang="en-US" dirty="0"/>
              <a:t>Mappings</a:t>
            </a:r>
          </a:p>
          <a:p>
            <a:r>
              <a:rPr lang="en-US" altLang="en-US" dirty="0"/>
              <a:t>Tradeoffs</a:t>
            </a:r>
          </a:p>
          <a:p>
            <a:pPr lvl="1"/>
            <a:r>
              <a:rPr lang="en-US" altLang="en-US" dirty="0"/>
              <a:t>More processing typically required</a:t>
            </a:r>
          </a:p>
          <a:p>
            <a:pPr lvl="1"/>
            <a:r>
              <a:rPr lang="en-US" altLang="en-US" dirty="0"/>
              <a:t>Point of diminishing returns</a:t>
            </a:r>
          </a:p>
        </p:txBody>
      </p:sp>
      <p:sp>
        <p:nvSpPr>
          <p:cNvPr id="26627" name="Date Placeholder 3">
            <a:extLst>
              <a:ext uri="{FF2B5EF4-FFF2-40B4-BE49-F238E27FC236}">
                <a16:creationId xmlns:a16="http://schemas.microsoft.com/office/drawing/2014/main" id="{B7AB5E76-0F5C-EF40-9765-47B487125FC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A0F6C2-7517-3D45-A35C-9BBD3932E7AA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6628" name="Footer Placeholder 4">
            <a:extLst>
              <a:ext uri="{FF2B5EF4-FFF2-40B4-BE49-F238E27FC236}">
                <a16:creationId xmlns:a16="http://schemas.microsoft.com/office/drawing/2014/main" id="{2FF55B02-59D6-8546-ACA3-C93F5131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6629" name="Slide Number Placeholder 5">
            <a:extLst>
              <a:ext uri="{FF2B5EF4-FFF2-40B4-BE49-F238E27FC236}">
                <a16:creationId xmlns:a16="http://schemas.microsoft.com/office/drawing/2014/main" id="{EEBEADAD-A7F8-F34A-9D5F-BE8D8547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A38EAB-F4DB-E046-BEDF-12D1A3375D25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9846EA99-8BF0-574D-A367-580CD659B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Huffman encoding</a:t>
            </a:r>
          </a:p>
        </p:txBody>
      </p:sp>
      <p:sp>
        <p:nvSpPr>
          <p:cNvPr id="2765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8BFC231B-BE34-F14E-ACF5-E094212B14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77200" cy="2438400"/>
          </a:xfrm>
        </p:spPr>
        <p:txBody>
          <a:bodyPr/>
          <a:lstStyle/>
          <a:p>
            <a:r>
              <a:rPr lang="en-US" altLang="en-US" dirty="0"/>
              <a:t>Text compression protocol using variable length bit patterns</a:t>
            </a:r>
          </a:p>
          <a:p>
            <a:pPr lvl="1"/>
            <a:r>
              <a:rPr lang="en-US" altLang="en-US" dirty="0"/>
              <a:t>Short patterns for common characters</a:t>
            </a:r>
          </a:p>
          <a:p>
            <a:pPr lvl="1"/>
            <a:r>
              <a:rPr lang="en-US" altLang="en-US" dirty="0"/>
              <a:t>Requires unambiguous patterns</a:t>
            </a:r>
          </a:p>
          <a:p>
            <a:pPr lvl="1"/>
            <a:r>
              <a:rPr lang="en-US" altLang="en-US" dirty="0"/>
              <a:t>No single, standardized mapping of </a:t>
            </a:r>
            <a:r>
              <a:rPr lang="en-US" altLang="en-US" b="1" i="1" dirty="0"/>
              <a:t>Huffman codes</a:t>
            </a:r>
          </a:p>
        </p:txBody>
      </p:sp>
      <p:sp>
        <p:nvSpPr>
          <p:cNvPr id="27651" name="Date Placeholder 3">
            <a:extLst>
              <a:ext uri="{FF2B5EF4-FFF2-40B4-BE49-F238E27FC236}">
                <a16:creationId xmlns:a16="http://schemas.microsoft.com/office/drawing/2014/main" id="{D3B46918-62AA-2043-9445-FF887831B5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664A6-DB39-014E-99C8-AF5B4C70AD52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7652" name="Footer Placeholder 4">
            <a:extLst>
              <a:ext uri="{FF2B5EF4-FFF2-40B4-BE49-F238E27FC236}">
                <a16:creationId xmlns:a16="http://schemas.microsoft.com/office/drawing/2014/main" id="{636D1E87-828E-304E-B06C-C9456FAC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7653" name="Slide Number Placeholder 5">
            <a:extLst>
              <a:ext uri="{FF2B5EF4-FFF2-40B4-BE49-F238E27FC236}">
                <a16:creationId xmlns:a16="http://schemas.microsoft.com/office/drawing/2014/main" id="{8F7ACF97-5FE0-ED42-AF76-03758379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7A5629-B9B6-E545-A8C1-38A10999466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grpSp>
        <p:nvGrpSpPr>
          <p:cNvPr id="27654" name="Group 196">
            <a:extLst>
              <a:ext uri="{FF2B5EF4-FFF2-40B4-BE49-F238E27FC236}">
                <a16:creationId xmlns:a16="http://schemas.microsoft.com/office/drawing/2014/main" id="{D54E6E04-5AB7-3E43-BB4E-730C0E7B989E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352800"/>
            <a:ext cx="2252663" cy="3027363"/>
            <a:chOff x="-2" y="-2"/>
            <a:chExt cx="1419" cy="5646"/>
          </a:xfrm>
        </p:grpSpPr>
        <p:grpSp>
          <p:nvGrpSpPr>
            <p:cNvPr id="27784" name="Group 194">
              <a:extLst>
                <a:ext uri="{FF2B5EF4-FFF2-40B4-BE49-F238E27FC236}">
                  <a16:creationId xmlns:a16="http://schemas.microsoft.com/office/drawing/2014/main" id="{B71F2668-85E1-6D4C-B62C-3AC0DF0F7D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415" cy="5642"/>
              <a:chOff x="0" y="0"/>
              <a:chExt cx="1415" cy="5642"/>
            </a:xfrm>
          </p:grpSpPr>
          <p:grpSp>
            <p:nvGrpSpPr>
              <p:cNvPr id="27786" name="Group 111">
                <a:extLst>
                  <a:ext uri="{FF2B5EF4-FFF2-40B4-BE49-F238E27FC236}">
                    <a16:creationId xmlns:a16="http://schemas.microsoft.com/office/drawing/2014/main" id="{E650F789-EA09-9E40-A942-1604EB200B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311" cy="403"/>
                <a:chOff x="0" y="0"/>
                <a:chExt cx="311" cy="403"/>
              </a:xfrm>
            </p:grpSpPr>
            <p:sp>
              <p:nvSpPr>
                <p:cNvPr id="27910" name="Rectangle 68">
                  <a:extLst>
                    <a:ext uri="{FF2B5EF4-FFF2-40B4-BE49-F238E27FC236}">
                      <a16:creationId xmlns:a16="http://schemas.microsoft.com/office/drawing/2014/main" id="{0659AC1F-C805-BB47-B16F-BB652757F1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"/>
                  <a:ext cx="225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000">
                      <a:latin typeface="Arial" panose="020B0604020202020204" pitchFamily="34" charset="0"/>
                    </a:rPr>
                    <a:t> </a:t>
                  </a:r>
                  <a:r>
                    <a:rPr lang="en-US" altLang="en-US" sz="1000" b="1">
                      <a:latin typeface="Arial" panose="020B0604020202020204" pitchFamily="34" charset="0"/>
                    </a:rPr>
                    <a:t> </a:t>
                  </a:r>
                  <a:endParaRPr lang="en-US" altLang="en-US" sz="1000"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911" name="Rectangle 110">
                  <a:extLst>
                    <a:ext uri="{FF2B5EF4-FFF2-40B4-BE49-F238E27FC236}">
                      <a16:creationId xmlns:a16="http://schemas.microsoft.com/office/drawing/2014/main" id="{FD677B79-F228-8942-8B20-05C98861F5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87" name="Group 113">
                <a:extLst>
                  <a:ext uri="{FF2B5EF4-FFF2-40B4-BE49-F238E27FC236}">
                    <a16:creationId xmlns:a16="http://schemas.microsoft.com/office/drawing/2014/main" id="{B7A22EB6-64BD-BF40-B423-F5D8937C34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0"/>
                <a:ext cx="442" cy="403"/>
                <a:chOff x="311" y="0"/>
                <a:chExt cx="442" cy="403"/>
              </a:xfrm>
            </p:grpSpPr>
            <p:sp>
              <p:nvSpPr>
                <p:cNvPr id="132" name="Rectangle 69">
                  <a:extLst>
                    <a:ext uri="{FF2B5EF4-FFF2-40B4-BE49-F238E27FC236}">
                      <a16:creationId xmlns:a16="http://schemas.microsoft.com/office/drawing/2014/main" id="{A8EBEC82-394D-3943-9404-B57858CB42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1" hangingPunct="1">
                    <a:defRPr/>
                  </a:pPr>
                  <a:r>
                    <a:rPr lang="en-US" sz="1050" b="1">
                      <a:latin typeface="Arial" charset="0"/>
                      <a:ea typeface="+mn-ea"/>
                      <a:cs typeface="Times New Roman" charset="0"/>
                    </a:rPr>
                    <a:t>Freq </a:t>
                  </a:r>
                  <a:endParaRPr lang="en-US" sz="1050">
                    <a:latin typeface="Arial" charset="0"/>
                    <a:ea typeface="+mn-ea"/>
                    <a:cs typeface="Times New Roman" charset="0"/>
                  </a:endParaRPr>
                </a:p>
                <a:p>
                  <a:pPr algn="ctr"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909" name="Rectangle 112">
                  <a:extLst>
                    <a:ext uri="{FF2B5EF4-FFF2-40B4-BE49-F238E27FC236}">
                      <a16:creationId xmlns:a16="http://schemas.microsoft.com/office/drawing/2014/main" id="{AD54F73D-58AC-7346-BFF3-E5D74D8DCBF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0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88" name="Group 115">
                <a:extLst>
                  <a:ext uri="{FF2B5EF4-FFF2-40B4-BE49-F238E27FC236}">
                    <a16:creationId xmlns:a16="http://schemas.microsoft.com/office/drawing/2014/main" id="{2CF20559-2A39-4745-A6B3-C587550656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0"/>
                <a:ext cx="662" cy="403"/>
                <a:chOff x="753" y="0"/>
                <a:chExt cx="662" cy="403"/>
              </a:xfrm>
            </p:grpSpPr>
            <p:sp>
              <p:nvSpPr>
                <p:cNvPr id="130" name="Rectangle 70">
                  <a:extLst>
                    <a:ext uri="{FF2B5EF4-FFF2-40B4-BE49-F238E27FC236}">
                      <a16:creationId xmlns:a16="http://schemas.microsoft.com/office/drawing/2014/main" id="{5D1960B0-AA2B-AA46-BE90-7A765A4880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1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1" hangingPunct="1">
                    <a:defRPr/>
                  </a:pPr>
                  <a:r>
                    <a:rPr lang="en-US" sz="1050" b="1">
                      <a:latin typeface="Arial" charset="0"/>
                      <a:ea typeface="+mn-ea"/>
                      <a:cs typeface="Times New Roman" charset="0"/>
                    </a:rPr>
                    <a:t>Code </a:t>
                  </a:r>
                  <a:endParaRPr lang="en-US" sz="1050">
                    <a:latin typeface="Arial" charset="0"/>
                    <a:ea typeface="+mn-ea"/>
                    <a:cs typeface="Times New Roman" charset="0"/>
                  </a:endParaRPr>
                </a:p>
                <a:p>
                  <a:pPr algn="ctr"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907" name="Rectangle 114">
                  <a:extLst>
                    <a:ext uri="{FF2B5EF4-FFF2-40B4-BE49-F238E27FC236}">
                      <a16:creationId xmlns:a16="http://schemas.microsoft.com/office/drawing/2014/main" id="{78939C2B-DD7F-3C45-A915-8C89294C1B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0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89" name="Group 117">
                <a:extLst>
                  <a:ext uri="{FF2B5EF4-FFF2-40B4-BE49-F238E27FC236}">
                    <a16:creationId xmlns:a16="http://schemas.microsoft.com/office/drawing/2014/main" id="{5913EF03-0288-5E4E-A716-7F93BCF362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"/>
                <a:ext cx="311" cy="403"/>
                <a:chOff x="0" y="403"/>
                <a:chExt cx="311" cy="403"/>
              </a:xfrm>
            </p:grpSpPr>
            <p:sp>
              <p:nvSpPr>
                <p:cNvPr id="128" name="Rectangle 71">
                  <a:extLst>
                    <a:ext uri="{FF2B5EF4-FFF2-40B4-BE49-F238E27FC236}">
                      <a16:creationId xmlns:a16="http://schemas.microsoft.com/office/drawing/2014/main" id="{7234C7D2-04BD-E94E-A48C-F041EF169E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04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E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905" name="Rectangle 116">
                  <a:extLst>
                    <a:ext uri="{FF2B5EF4-FFF2-40B4-BE49-F238E27FC236}">
                      <a16:creationId xmlns:a16="http://schemas.microsoft.com/office/drawing/2014/main" id="{916CBE57-083B-9340-87BF-C47AFD4695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0" name="Group 119">
                <a:extLst>
                  <a:ext uri="{FF2B5EF4-FFF2-40B4-BE49-F238E27FC236}">
                    <a16:creationId xmlns:a16="http://schemas.microsoft.com/office/drawing/2014/main" id="{96084C73-A37F-FA4E-AB98-C68D698E7C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03"/>
                <a:ext cx="442" cy="403"/>
                <a:chOff x="311" y="403"/>
                <a:chExt cx="442" cy="403"/>
              </a:xfrm>
            </p:grpSpPr>
            <p:sp>
              <p:nvSpPr>
                <p:cNvPr id="126" name="Rectangle 72">
                  <a:extLst>
                    <a:ext uri="{FF2B5EF4-FFF2-40B4-BE49-F238E27FC236}">
                      <a16:creationId xmlns:a16="http://schemas.microsoft.com/office/drawing/2014/main" id="{A6479F57-457C-4543-9AB8-6ECC493A05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04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12.32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903" name="Rectangle 118">
                  <a:extLst>
                    <a:ext uri="{FF2B5EF4-FFF2-40B4-BE49-F238E27FC236}">
                      <a16:creationId xmlns:a16="http://schemas.microsoft.com/office/drawing/2014/main" id="{1D2DA12D-B8BF-354E-A2A3-FDD3D79A78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03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1" name="Group 121">
                <a:extLst>
                  <a:ext uri="{FF2B5EF4-FFF2-40B4-BE49-F238E27FC236}">
                    <a16:creationId xmlns:a16="http://schemas.microsoft.com/office/drawing/2014/main" id="{EA6A1A7E-9FC2-274E-AAA2-70EB8FC5BC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03"/>
                <a:ext cx="662" cy="403"/>
                <a:chOff x="753" y="403"/>
                <a:chExt cx="662" cy="403"/>
              </a:xfrm>
            </p:grpSpPr>
            <p:sp>
              <p:nvSpPr>
                <p:cNvPr id="124" name="Rectangle 73">
                  <a:extLst>
                    <a:ext uri="{FF2B5EF4-FFF2-40B4-BE49-F238E27FC236}">
                      <a16:creationId xmlns:a16="http://schemas.microsoft.com/office/drawing/2014/main" id="{C5DF4D20-64BC-3042-8262-67F16AB540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404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901" name="Rectangle 120">
                  <a:extLst>
                    <a:ext uri="{FF2B5EF4-FFF2-40B4-BE49-F238E27FC236}">
                      <a16:creationId xmlns:a16="http://schemas.microsoft.com/office/drawing/2014/main" id="{BC67045D-0374-914B-8DF9-F47F245950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03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2" name="Group 123">
                <a:extLst>
                  <a:ext uri="{FF2B5EF4-FFF2-40B4-BE49-F238E27FC236}">
                    <a16:creationId xmlns:a16="http://schemas.microsoft.com/office/drawing/2014/main" id="{B258A339-43A4-0840-BF83-C28B991342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06"/>
                <a:ext cx="311" cy="403"/>
                <a:chOff x="0" y="806"/>
                <a:chExt cx="311" cy="403"/>
              </a:xfrm>
            </p:grpSpPr>
            <p:sp>
              <p:nvSpPr>
                <p:cNvPr id="122" name="Rectangle 74">
                  <a:extLst>
                    <a:ext uri="{FF2B5EF4-FFF2-40B4-BE49-F238E27FC236}">
                      <a16:creationId xmlns:a16="http://schemas.microsoft.com/office/drawing/2014/main" id="{E017A1D8-9289-5246-8D6E-A25A7871D0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806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T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99" name="Rectangle 122">
                  <a:extLst>
                    <a:ext uri="{FF2B5EF4-FFF2-40B4-BE49-F238E27FC236}">
                      <a16:creationId xmlns:a16="http://schemas.microsoft.com/office/drawing/2014/main" id="{4FCE38E0-70A8-494A-925C-0065497357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3" name="Group 125">
                <a:extLst>
                  <a:ext uri="{FF2B5EF4-FFF2-40B4-BE49-F238E27FC236}">
                    <a16:creationId xmlns:a16="http://schemas.microsoft.com/office/drawing/2014/main" id="{59629558-58B7-5147-8220-464AFD884C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806"/>
                <a:ext cx="442" cy="403"/>
                <a:chOff x="311" y="806"/>
                <a:chExt cx="442" cy="403"/>
              </a:xfrm>
            </p:grpSpPr>
            <p:sp>
              <p:nvSpPr>
                <p:cNvPr id="120" name="Rectangle 75">
                  <a:extLst>
                    <a:ext uri="{FF2B5EF4-FFF2-40B4-BE49-F238E27FC236}">
                      <a16:creationId xmlns:a16="http://schemas.microsoft.com/office/drawing/2014/main" id="{C546ED15-E4FA-A14B-B086-2A8A57C768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806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8.37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97" name="Rectangle 124">
                  <a:extLst>
                    <a:ext uri="{FF2B5EF4-FFF2-40B4-BE49-F238E27FC236}">
                      <a16:creationId xmlns:a16="http://schemas.microsoft.com/office/drawing/2014/main" id="{A5BB2CFB-E4B6-AC4D-933B-658E23CA71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806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4" name="Group 127">
                <a:extLst>
                  <a:ext uri="{FF2B5EF4-FFF2-40B4-BE49-F238E27FC236}">
                    <a16:creationId xmlns:a16="http://schemas.microsoft.com/office/drawing/2014/main" id="{FBFDE9EB-6233-924A-B6C7-F636E20E9BF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806"/>
                <a:ext cx="662" cy="403"/>
                <a:chOff x="753" y="806"/>
                <a:chExt cx="662" cy="403"/>
              </a:xfrm>
            </p:grpSpPr>
            <p:sp>
              <p:nvSpPr>
                <p:cNvPr id="118" name="Rectangle 76">
                  <a:extLst>
                    <a:ext uri="{FF2B5EF4-FFF2-40B4-BE49-F238E27FC236}">
                      <a16:creationId xmlns:a16="http://schemas.microsoft.com/office/drawing/2014/main" id="{2B5BF7E0-350A-9C49-A7AA-5851EB69FC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806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95" name="Rectangle 126">
                  <a:extLst>
                    <a:ext uri="{FF2B5EF4-FFF2-40B4-BE49-F238E27FC236}">
                      <a16:creationId xmlns:a16="http://schemas.microsoft.com/office/drawing/2014/main" id="{C9772A01-C12C-7B4D-A0C9-23D6A380AD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806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5" name="Group 129">
                <a:extLst>
                  <a:ext uri="{FF2B5EF4-FFF2-40B4-BE49-F238E27FC236}">
                    <a16:creationId xmlns:a16="http://schemas.microsoft.com/office/drawing/2014/main" id="{B958D4F8-08BC-0044-835C-4F33214D9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09"/>
                <a:ext cx="311" cy="403"/>
                <a:chOff x="0" y="1209"/>
                <a:chExt cx="311" cy="403"/>
              </a:xfrm>
            </p:grpSpPr>
            <p:sp>
              <p:nvSpPr>
                <p:cNvPr id="116" name="Rectangle 77">
                  <a:extLst>
                    <a:ext uri="{FF2B5EF4-FFF2-40B4-BE49-F238E27FC236}">
                      <a16:creationId xmlns:a16="http://schemas.microsoft.com/office/drawing/2014/main" id="{D9573C39-8233-6B4A-84F6-E51BC28E89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209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A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93" name="Rectangle 128">
                  <a:extLst>
                    <a:ext uri="{FF2B5EF4-FFF2-40B4-BE49-F238E27FC236}">
                      <a16:creationId xmlns:a16="http://schemas.microsoft.com/office/drawing/2014/main" id="{8A979F40-DDCA-AB48-B670-07D6450045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6" name="Group 131">
                <a:extLst>
                  <a:ext uri="{FF2B5EF4-FFF2-40B4-BE49-F238E27FC236}">
                    <a16:creationId xmlns:a16="http://schemas.microsoft.com/office/drawing/2014/main" id="{09224FC7-41BB-364F-A4EB-390F7B09B5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1209"/>
                <a:ext cx="442" cy="403"/>
                <a:chOff x="311" y="1209"/>
                <a:chExt cx="442" cy="403"/>
              </a:xfrm>
            </p:grpSpPr>
            <p:sp>
              <p:nvSpPr>
                <p:cNvPr id="114" name="Rectangle 78">
                  <a:extLst>
                    <a:ext uri="{FF2B5EF4-FFF2-40B4-BE49-F238E27FC236}">
                      <a16:creationId xmlns:a16="http://schemas.microsoft.com/office/drawing/2014/main" id="{7EA1FBAF-2EBB-314E-B13C-EFB730DA40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209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8.23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91" name="Rectangle 130">
                  <a:extLst>
                    <a:ext uri="{FF2B5EF4-FFF2-40B4-BE49-F238E27FC236}">
                      <a16:creationId xmlns:a16="http://schemas.microsoft.com/office/drawing/2014/main" id="{6C580981-C877-2D40-AD58-D462F39490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1209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7" name="Group 133">
                <a:extLst>
                  <a:ext uri="{FF2B5EF4-FFF2-40B4-BE49-F238E27FC236}">
                    <a16:creationId xmlns:a16="http://schemas.microsoft.com/office/drawing/2014/main" id="{6E20F3B3-DF93-9F48-B0B3-1753E769F9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1209"/>
                <a:ext cx="662" cy="403"/>
                <a:chOff x="753" y="1209"/>
                <a:chExt cx="662" cy="403"/>
              </a:xfrm>
            </p:grpSpPr>
            <p:sp>
              <p:nvSpPr>
                <p:cNvPr id="112" name="Rectangle 79">
                  <a:extLst>
                    <a:ext uri="{FF2B5EF4-FFF2-40B4-BE49-F238E27FC236}">
                      <a16:creationId xmlns:a16="http://schemas.microsoft.com/office/drawing/2014/main" id="{BFF4DC8C-2A4D-F749-927B-FE80847790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1209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0000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89" name="Rectangle 132">
                  <a:extLst>
                    <a:ext uri="{FF2B5EF4-FFF2-40B4-BE49-F238E27FC236}">
                      <a16:creationId xmlns:a16="http://schemas.microsoft.com/office/drawing/2014/main" id="{FA47DB12-E02F-E945-B4A0-6D0352865F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1209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8" name="Group 135">
                <a:extLst>
                  <a:ext uri="{FF2B5EF4-FFF2-40B4-BE49-F238E27FC236}">
                    <a16:creationId xmlns:a16="http://schemas.microsoft.com/office/drawing/2014/main" id="{9E36BA4F-F996-FD4D-9276-D929101BE4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12"/>
                <a:ext cx="311" cy="403"/>
                <a:chOff x="0" y="1612"/>
                <a:chExt cx="311" cy="403"/>
              </a:xfrm>
            </p:grpSpPr>
            <p:sp>
              <p:nvSpPr>
                <p:cNvPr id="110" name="Rectangle 80">
                  <a:extLst>
                    <a:ext uri="{FF2B5EF4-FFF2-40B4-BE49-F238E27FC236}">
                      <a16:creationId xmlns:a16="http://schemas.microsoft.com/office/drawing/2014/main" id="{E963EE24-DD91-0D4E-88A0-12B2074EC8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1612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I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87" name="Rectangle 134">
                  <a:extLst>
                    <a:ext uri="{FF2B5EF4-FFF2-40B4-BE49-F238E27FC236}">
                      <a16:creationId xmlns:a16="http://schemas.microsoft.com/office/drawing/2014/main" id="{AA1819D6-756A-6A4E-8BC3-26B095E5A7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799" name="Group 137">
                <a:extLst>
                  <a:ext uri="{FF2B5EF4-FFF2-40B4-BE49-F238E27FC236}">
                    <a16:creationId xmlns:a16="http://schemas.microsoft.com/office/drawing/2014/main" id="{A6772A31-761C-654F-A43F-06DAC19E2A7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1612"/>
                <a:ext cx="442" cy="403"/>
                <a:chOff x="311" y="1612"/>
                <a:chExt cx="442" cy="403"/>
              </a:xfrm>
            </p:grpSpPr>
            <p:sp>
              <p:nvSpPr>
                <p:cNvPr id="108" name="Rectangle 81">
                  <a:extLst>
                    <a:ext uri="{FF2B5EF4-FFF2-40B4-BE49-F238E27FC236}">
                      <a16:creationId xmlns:a16="http://schemas.microsoft.com/office/drawing/2014/main" id="{58CFD3AB-BB4E-1A4A-9924-D852D1A819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612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8.08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85" name="Rectangle 136">
                  <a:extLst>
                    <a:ext uri="{FF2B5EF4-FFF2-40B4-BE49-F238E27FC236}">
                      <a16:creationId xmlns:a16="http://schemas.microsoft.com/office/drawing/2014/main" id="{3AB0B8A5-DB0E-5C4C-84A1-E7EFC7899C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1612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0" name="Group 139">
                <a:extLst>
                  <a:ext uri="{FF2B5EF4-FFF2-40B4-BE49-F238E27FC236}">
                    <a16:creationId xmlns:a16="http://schemas.microsoft.com/office/drawing/2014/main" id="{44C73054-6B91-9445-AB25-9B38CFEA9C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1612"/>
                <a:ext cx="662" cy="403"/>
                <a:chOff x="753" y="1612"/>
                <a:chExt cx="662" cy="403"/>
              </a:xfrm>
            </p:grpSpPr>
            <p:sp>
              <p:nvSpPr>
                <p:cNvPr id="106" name="Rectangle 82">
                  <a:extLst>
                    <a:ext uri="{FF2B5EF4-FFF2-40B4-BE49-F238E27FC236}">
                      <a16:creationId xmlns:a16="http://schemas.microsoft.com/office/drawing/2014/main" id="{69D43277-2794-6B43-A9CE-6E5C3390E4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1612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0001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83" name="Rectangle 138">
                  <a:extLst>
                    <a:ext uri="{FF2B5EF4-FFF2-40B4-BE49-F238E27FC236}">
                      <a16:creationId xmlns:a16="http://schemas.microsoft.com/office/drawing/2014/main" id="{EE98D41D-3845-494A-8307-67654A127F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1612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1" name="Group 141">
                <a:extLst>
                  <a:ext uri="{FF2B5EF4-FFF2-40B4-BE49-F238E27FC236}">
                    <a16:creationId xmlns:a16="http://schemas.microsoft.com/office/drawing/2014/main" id="{C6EBA75E-71F4-C442-BE6C-F069C86EFD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015"/>
                <a:ext cx="311" cy="403"/>
                <a:chOff x="0" y="2015"/>
                <a:chExt cx="311" cy="403"/>
              </a:xfrm>
            </p:grpSpPr>
            <p:sp>
              <p:nvSpPr>
                <p:cNvPr id="104" name="Rectangle 83">
                  <a:extLst>
                    <a:ext uri="{FF2B5EF4-FFF2-40B4-BE49-F238E27FC236}">
                      <a16:creationId xmlns:a16="http://schemas.microsoft.com/office/drawing/2014/main" id="{2B1F6017-D6F0-B949-B93C-A80BF4581F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014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S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81" name="Rectangle 140">
                  <a:extLst>
                    <a:ext uri="{FF2B5EF4-FFF2-40B4-BE49-F238E27FC236}">
                      <a16:creationId xmlns:a16="http://schemas.microsoft.com/office/drawing/2014/main" id="{B92C6AAE-8C4E-BB4D-8A83-6BE53B1981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2" name="Group 143">
                <a:extLst>
                  <a:ext uri="{FF2B5EF4-FFF2-40B4-BE49-F238E27FC236}">
                    <a16:creationId xmlns:a16="http://schemas.microsoft.com/office/drawing/2014/main" id="{5CB97E03-0D60-1646-A3F9-0319A53EEC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015"/>
                <a:ext cx="442" cy="403"/>
                <a:chOff x="311" y="2015"/>
                <a:chExt cx="442" cy="403"/>
              </a:xfrm>
            </p:grpSpPr>
            <p:sp>
              <p:nvSpPr>
                <p:cNvPr id="102" name="Rectangle 84">
                  <a:extLst>
                    <a:ext uri="{FF2B5EF4-FFF2-40B4-BE49-F238E27FC236}">
                      <a16:creationId xmlns:a16="http://schemas.microsoft.com/office/drawing/2014/main" id="{2449BF0D-AAAC-084F-A576-B239788C24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014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7.64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79" name="Rectangle 142">
                  <a:extLst>
                    <a:ext uri="{FF2B5EF4-FFF2-40B4-BE49-F238E27FC236}">
                      <a16:creationId xmlns:a16="http://schemas.microsoft.com/office/drawing/2014/main" id="{E8E71102-16C1-974A-9FFB-4F6FCE534F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015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3" name="Group 145">
                <a:extLst>
                  <a:ext uri="{FF2B5EF4-FFF2-40B4-BE49-F238E27FC236}">
                    <a16:creationId xmlns:a16="http://schemas.microsoft.com/office/drawing/2014/main" id="{C744BADC-C15E-7D4C-AD20-8E66B4ED1B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015"/>
                <a:ext cx="662" cy="403"/>
                <a:chOff x="753" y="2015"/>
                <a:chExt cx="662" cy="403"/>
              </a:xfrm>
            </p:grpSpPr>
            <p:sp>
              <p:nvSpPr>
                <p:cNvPr id="100" name="Rectangle 85">
                  <a:extLst>
                    <a:ext uri="{FF2B5EF4-FFF2-40B4-BE49-F238E27FC236}">
                      <a16:creationId xmlns:a16="http://schemas.microsoft.com/office/drawing/2014/main" id="{9A96EB0D-2B4E-D245-93FB-84C9004F2C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2014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0011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77" name="Rectangle 144">
                  <a:extLst>
                    <a:ext uri="{FF2B5EF4-FFF2-40B4-BE49-F238E27FC236}">
                      <a16:creationId xmlns:a16="http://schemas.microsoft.com/office/drawing/2014/main" id="{168BDD0C-3C2E-194B-A314-BC5D826F93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015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4" name="Group 147">
                <a:extLst>
                  <a:ext uri="{FF2B5EF4-FFF2-40B4-BE49-F238E27FC236}">
                    <a16:creationId xmlns:a16="http://schemas.microsoft.com/office/drawing/2014/main" id="{110604D5-C398-0B45-8988-4F3CFBE682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418"/>
                <a:ext cx="311" cy="403"/>
                <a:chOff x="0" y="2418"/>
                <a:chExt cx="311" cy="403"/>
              </a:xfrm>
            </p:grpSpPr>
            <p:sp>
              <p:nvSpPr>
                <p:cNvPr id="98" name="Rectangle 86">
                  <a:extLst>
                    <a:ext uri="{FF2B5EF4-FFF2-40B4-BE49-F238E27FC236}">
                      <a16:creationId xmlns:a16="http://schemas.microsoft.com/office/drawing/2014/main" id="{79668E32-C73C-774E-933A-3E96E980F9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417"/>
                  <a:ext cx="225" cy="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O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75" name="Rectangle 146">
                  <a:extLst>
                    <a:ext uri="{FF2B5EF4-FFF2-40B4-BE49-F238E27FC236}">
                      <a16:creationId xmlns:a16="http://schemas.microsoft.com/office/drawing/2014/main" id="{92288B3A-CD77-EC41-B572-E3E741705D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5" name="Group 149">
                <a:extLst>
                  <a:ext uri="{FF2B5EF4-FFF2-40B4-BE49-F238E27FC236}">
                    <a16:creationId xmlns:a16="http://schemas.microsoft.com/office/drawing/2014/main" id="{C62FC245-019F-9348-BB64-B0DDD1A9B6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418"/>
                <a:ext cx="442" cy="403"/>
                <a:chOff x="311" y="2418"/>
                <a:chExt cx="442" cy="403"/>
              </a:xfrm>
            </p:grpSpPr>
            <p:sp>
              <p:nvSpPr>
                <p:cNvPr id="96" name="Rectangle 87">
                  <a:extLst>
                    <a:ext uri="{FF2B5EF4-FFF2-40B4-BE49-F238E27FC236}">
                      <a16:creationId xmlns:a16="http://schemas.microsoft.com/office/drawing/2014/main" id="{5B279662-BEB6-7A4E-9591-FBBCE1CF4F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417"/>
                  <a:ext cx="356" cy="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7.59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73" name="Rectangle 148">
                  <a:extLst>
                    <a:ext uri="{FF2B5EF4-FFF2-40B4-BE49-F238E27FC236}">
                      <a16:creationId xmlns:a16="http://schemas.microsoft.com/office/drawing/2014/main" id="{0F3219DB-57BC-194B-AC96-82A310753E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418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6" name="Group 151">
                <a:extLst>
                  <a:ext uri="{FF2B5EF4-FFF2-40B4-BE49-F238E27FC236}">
                    <a16:creationId xmlns:a16="http://schemas.microsoft.com/office/drawing/2014/main" id="{4EC4F123-5AE2-3A40-83AF-9F1FECB1DD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418"/>
                <a:ext cx="662" cy="403"/>
                <a:chOff x="753" y="2418"/>
                <a:chExt cx="662" cy="403"/>
              </a:xfrm>
            </p:grpSpPr>
            <p:sp>
              <p:nvSpPr>
                <p:cNvPr id="94" name="Rectangle 88">
                  <a:extLst>
                    <a:ext uri="{FF2B5EF4-FFF2-40B4-BE49-F238E27FC236}">
                      <a16:creationId xmlns:a16="http://schemas.microsoft.com/office/drawing/2014/main" id="{0AC48E01-18AB-AD49-B3C7-0EE1F60076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2417"/>
                  <a:ext cx="576" cy="41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71" name="Rectangle 150">
                  <a:extLst>
                    <a:ext uri="{FF2B5EF4-FFF2-40B4-BE49-F238E27FC236}">
                      <a16:creationId xmlns:a16="http://schemas.microsoft.com/office/drawing/2014/main" id="{F110A904-82F1-2842-BA0D-AAF50F8DEA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418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7" name="Group 153">
                <a:extLst>
                  <a:ext uri="{FF2B5EF4-FFF2-40B4-BE49-F238E27FC236}">
                    <a16:creationId xmlns:a16="http://schemas.microsoft.com/office/drawing/2014/main" id="{375885F2-7C6F-6C46-9267-16E457527F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821"/>
                <a:ext cx="311" cy="403"/>
                <a:chOff x="0" y="2821"/>
                <a:chExt cx="311" cy="403"/>
              </a:xfrm>
            </p:grpSpPr>
            <p:sp>
              <p:nvSpPr>
                <p:cNvPr id="92" name="Rectangle 89">
                  <a:extLst>
                    <a:ext uri="{FF2B5EF4-FFF2-40B4-BE49-F238E27FC236}">
                      <a16:creationId xmlns:a16="http://schemas.microsoft.com/office/drawing/2014/main" id="{C5E3FD51-5EA2-1949-BF80-4F2749BAD1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2822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N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69" name="Rectangle 152">
                  <a:extLst>
                    <a:ext uri="{FF2B5EF4-FFF2-40B4-BE49-F238E27FC236}">
                      <a16:creationId xmlns:a16="http://schemas.microsoft.com/office/drawing/2014/main" id="{93D6B534-4A5B-174C-8339-8A0A2F0C74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8" name="Group 155">
                <a:extLst>
                  <a:ext uri="{FF2B5EF4-FFF2-40B4-BE49-F238E27FC236}">
                    <a16:creationId xmlns:a16="http://schemas.microsoft.com/office/drawing/2014/main" id="{940A1D5B-4D47-D74B-99F4-1CDBAEDEDA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821"/>
                <a:ext cx="442" cy="403"/>
                <a:chOff x="311" y="2821"/>
                <a:chExt cx="442" cy="403"/>
              </a:xfrm>
            </p:grpSpPr>
            <p:sp>
              <p:nvSpPr>
                <p:cNvPr id="90" name="Rectangle 90">
                  <a:extLst>
                    <a:ext uri="{FF2B5EF4-FFF2-40B4-BE49-F238E27FC236}">
                      <a16:creationId xmlns:a16="http://schemas.microsoft.com/office/drawing/2014/main" id="{F9D16161-CEDF-764B-91AA-AA3B0AEF2C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822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6.81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67" name="Rectangle 154">
                  <a:extLst>
                    <a:ext uri="{FF2B5EF4-FFF2-40B4-BE49-F238E27FC236}">
                      <a16:creationId xmlns:a16="http://schemas.microsoft.com/office/drawing/2014/main" id="{24318629-C91D-2B44-B62C-2AABD2CE9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821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09" name="Group 157">
                <a:extLst>
                  <a:ext uri="{FF2B5EF4-FFF2-40B4-BE49-F238E27FC236}">
                    <a16:creationId xmlns:a16="http://schemas.microsoft.com/office/drawing/2014/main" id="{2976CD20-34EC-B54C-8138-C873B404B4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821"/>
                <a:ext cx="662" cy="403"/>
                <a:chOff x="753" y="2821"/>
                <a:chExt cx="662" cy="403"/>
              </a:xfrm>
            </p:grpSpPr>
            <p:sp>
              <p:nvSpPr>
                <p:cNvPr id="88" name="Rectangle 91">
                  <a:extLst>
                    <a:ext uri="{FF2B5EF4-FFF2-40B4-BE49-F238E27FC236}">
                      <a16:creationId xmlns:a16="http://schemas.microsoft.com/office/drawing/2014/main" id="{0A1274A1-F374-8949-9449-081D07CE39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2822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0110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65" name="Rectangle 156">
                  <a:extLst>
                    <a:ext uri="{FF2B5EF4-FFF2-40B4-BE49-F238E27FC236}">
                      <a16:creationId xmlns:a16="http://schemas.microsoft.com/office/drawing/2014/main" id="{0EED0536-9ED1-6D46-BD2E-C22AD9549B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821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0" name="Group 159">
                <a:extLst>
                  <a:ext uri="{FF2B5EF4-FFF2-40B4-BE49-F238E27FC236}">
                    <a16:creationId xmlns:a16="http://schemas.microsoft.com/office/drawing/2014/main" id="{3A5C8351-A508-4248-8932-40E923E080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224"/>
                <a:ext cx="311" cy="403"/>
                <a:chOff x="0" y="3224"/>
                <a:chExt cx="311" cy="403"/>
              </a:xfrm>
            </p:grpSpPr>
            <p:sp>
              <p:nvSpPr>
                <p:cNvPr id="86" name="Rectangle 92">
                  <a:extLst>
                    <a:ext uri="{FF2B5EF4-FFF2-40B4-BE49-F238E27FC236}">
                      <a16:creationId xmlns:a16="http://schemas.microsoft.com/office/drawing/2014/main" id="{154B5BDB-85BF-1341-ADFD-EB4DF72975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225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R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63" name="Rectangle 158">
                  <a:extLst>
                    <a:ext uri="{FF2B5EF4-FFF2-40B4-BE49-F238E27FC236}">
                      <a16:creationId xmlns:a16="http://schemas.microsoft.com/office/drawing/2014/main" id="{61D73219-6C6F-7246-BA6F-0402ECAA6A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1" name="Group 161">
                <a:extLst>
                  <a:ext uri="{FF2B5EF4-FFF2-40B4-BE49-F238E27FC236}">
                    <a16:creationId xmlns:a16="http://schemas.microsoft.com/office/drawing/2014/main" id="{40918322-C2A9-1443-8FBF-B40BBDEFC6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3224"/>
                <a:ext cx="442" cy="403"/>
                <a:chOff x="311" y="3224"/>
                <a:chExt cx="442" cy="403"/>
              </a:xfrm>
            </p:grpSpPr>
            <p:sp>
              <p:nvSpPr>
                <p:cNvPr id="84" name="Rectangle 93">
                  <a:extLst>
                    <a:ext uri="{FF2B5EF4-FFF2-40B4-BE49-F238E27FC236}">
                      <a16:creationId xmlns:a16="http://schemas.microsoft.com/office/drawing/2014/main" id="{85FAA219-A341-244C-9CAF-A20B1DC89D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3225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6.67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61" name="Rectangle 160">
                  <a:extLst>
                    <a:ext uri="{FF2B5EF4-FFF2-40B4-BE49-F238E27FC236}">
                      <a16:creationId xmlns:a16="http://schemas.microsoft.com/office/drawing/2014/main" id="{FA51144F-E36C-324D-8516-DEAD69FE09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3224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2" name="Group 163">
                <a:extLst>
                  <a:ext uri="{FF2B5EF4-FFF2-40B4-BE49-F238E27FC236}">
                    <a16:creationId xmlns:a16="http://schemas.microsoft.com/office/drawing/2014/main" id="{D6B381EF-FBBD-8E48-9E26-8F7887EBE4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3224"/>
                <a:ext cx="662" cy="403"/>
                <a:chOff x="753" y="3224"/>
                <a:chExt cx="662" cy="403"/>
              </a:xfrm>
            </p:grpSpPr>
            <p:sp>
              <p:nvSpPr>
                <p:cNvPr id="82" name="Rectangle 94">
                  <a:extLst>
                    <a:ext uri="{FF2B5EF4-FFF2-40B4-BE49-F238E27FC236}">
                      <a16:creationId xmlns:a16="http://schemas.microsoft.com/office/drawing/2014/main" id="{7C6849E2-1924-C845-A8BE-839E4AB70E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3225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59" name="Rectangle 162">
                  <a:extLst>
                    <a:ext uri="{FF2B5EF4-FFF2-40B4-BE49-F238E27FC236}">
                      <a16:creationId xmlns:a16="http://schemas.microsoft.com/office/drawing/2014/main" id="{DF842CAA-2461-C84D-9767-4DA031EE1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3224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3" name="Group 165">
                <a:extLst>
                  <a:ext uri="{FF2B5EF4-FFF2-40B4-BE49-F238E27FC236}">
                    <a16:creationId xmlns:a16="http://schemas.microsoft.com/office/drawing/2014/main" id="{F5A32E7C-4AB7-924D-98A0-62BB97E810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27"/>
                <a:ext cx="311" cy="403"/>
                <a:chOff x="0" y="3627"/>
                <a:chExt cx="311" cy="403"/>
              </a:xfrm>
            </p:grpSpPr>
            <p:sp>
              <p:nvSpPr>
                <p:cNvPr id="80" name="Rectangle 95">
                  <a:extLst>
                    <a:ext uri="{FF2B5EF4-FFF2-40B4-BE49-F238E27FC236}">
                      <a16:creationId xmlns:a16="http://schemas.microsoft.com/office/drawing/2014/main" id="{3256FAC3-D295-4744-BC0E-F19B351A30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3628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C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57" name="Rectangle 164">
                  <a:extLst>
                    <a:ext uri="{FF2B5EF4-FFF2-40B4-BE49-F238E27FC236}">
                      <a16:creationId xmlns:a16="http://schemas.microsoft.com/office/drawing/2014/main" id="{D3AC76C8-77A9-634B-AE59-03E61069D2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4" name="Group 167">
                <a:extLst>
                  <a:ext uri="{FF2B5EF4-FFF2-40B4-BE49-F238E27FC236}">
                    <a16:creationId xmlns:a16="http://schemas.microsoft.com/office/drawing/2014/main" id="{5A3D3E73-A6E5-5A44-976B-1A7AC3943C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3627"/>
                <a:ext cx="442" cy="403"/>
                <a:chOff x="311" y="3627"/>
                <a:chExt cx="442" cy="403"/>
              </a:xfrm>
            </p:grpSpPr>
            <p:sp>
              <p:nvSpPr>
                <p:cNvPr id="78" name="Rectangle 96">
                  <a:extLst>
                    <a:ext uri="{FF2B5EF4-FFF2-40B4-BE49-F238E27FC236}">
                      <a16:creationId xmlns:a16="http://schemas.microsoft.com/office/drawing/2014/main" id="{0139AFBC-4D01-6E4B-9EEE-3E66013470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3628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4.04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55" name="Rectangle 166">
                  <a:extLst>
                    <a:ext uri="{FF2B5EF4-FFF2-40B4-BE49-F238E27FC236}">
                      <a16:creationId xmlns:a16="http://schemas.microsoft.com/office/drawing/2014/main" id="{3A10767F-BDE5-8941-BA5C-6DAB018B20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3627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5" name="Group 169">
                <a:extLst>
                  <a:ext uri="{FF2B5EF4-FFF2-40B4-BE49-F238E27FC236}">
                    <a16:creationId xmlns:a16="http://schemas.microsoft.com/office/drawing/2014/main" id="{6AEB9B5D-816D-F64D-BFBC-97C563C266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3627"/>
                <a:ext cx="662" cy="403"/>
                <a:chOff x="753" y="3627"/>
                <a:chExt cx="662" cy="403"/>
              </a:xfrm>
            </p:grpSpPr>
            <p:sp>
              <p:nvSpPr>
                <p:cNvPr id="76" name="Rectangle 97">
                  <a:extLst>
                    <a:ext uri="{FF2B5EF4-FFF2-40B4-BE49-F238E27FC236}">
                      <a16:creationId xmlns:a16="http://schemas.microsoft.com/office/drawing/2014/main" id="{3547ABC8-21CC-6241-813B-22B3A2330C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3628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53" name="Rectangle 168">
                  <a:extLst>
                    <a:ext uri="{FF2B5EF4-FFF2-40B4-BE49-F238E27FC236}">
                      <a16:creationId xmlns:a16="http://schemas.microsoft.com/office/drawing/2014/main" id="{280DB63C-0201-494C-BD4C-21C7501F7B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3627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6" name="Group 171">
                <a:extLst>
                  <a:ext uri="{FF2B5EF4-FFF2-40B4-BE49-F238E27FC236}">
                    <a16:creationId xmlns:a16="http://schemas.microsoft.com/office/drawing/2014/main" id="{7EA04294-976D-054F-9D89-2F96327D10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0"/>
                <a:ext cx="311" cy="403"/>
                <a:chOff x="0" y="4030"/>
                <a:chExt cx="311" cy="403"/>
              </a:xfrm>
            </p:grpSpPr>
            <p:sp>
              <p:nvSpPr>
                <p:cNvPr id="74" name="Rectangle 98">
                  <a:extLst>
                    <a:ext uri="{FF2B5EF4-FFF2-40B4-BE49-F238E27FC236}">
                      <a16:creationId xmlns:a16="http://schemas.microsoft.com/office/drawing/2014/main" id="{6DAC26ED-C2C4-7847-8542-FBD26FC7D3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030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H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51" name="Rectangle 170">
                  <a:extLst>
                    <a:ext uri="{FF2B5EF4-FFF2-40B4-BE49-F238E27FC236}">
                      <a16:creationId xmlns:a16="http://schemas.microsoft.com/office/drawing/2014/main" id="{72AFD8DE-E5E7-564D-9E9E-C27B946641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7" name="Group 173">
                <a:extLst>
                  <a:ext uri="{FF2B5EF4-FFF2-40B4-BE49-F238E27FC236}">
                    <a16:creationId xmlns:a16="http://schemas.microsoft.com/office/drawing/2014/main" id="{6FE38E67-FFA4-6245-BF6C-80C46C031E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030"/>
                <a:ext cx="442" cy="403"/>
                <a:chOff x="311" y="4030"/>
                <a:chExt cx="442" cy="403"/>
              </a:xfrm>
            </p:grpSpPr>
            <p:sp>
              <p:nvSpPr>
                <p:cNvPr id="72" name="Rectangle 99">
                  <a:extLst>
                    <a:ext uri="{FF2B5EF4-FFF2-40B4-BE49-F238E27FC236}">
                      <a16:creationId xmlns:a16="http://schemas.microsoft.com/office/drawing/2014/main" id="{83C2263A-B1C0-4A48-ADAF-0673878CB9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030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3.94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49" name="Rectangle 172">
                  <a:extLst>
                    <a:ext uri="{FF2B5EF4-FFF2-40B4-BE49-F238E27FC236}">
                      <a16:creationId xmlns:a16="http://schemas.microsoft.com/office/drawing/2014/main" id="{AF079255-C68E-A74B-A198-F4D79A8840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030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8" name="Group 175">
                <a:extLst>
                  <a:ext uri="{FF2B5EF4-FFF2-40B4-BE49-F238E27FC236}">
                    <a16:creationId xmlns:a16="http://schemas.microsoft.com/office/drawing/2014/main" id="{E334EADD-9000-F84B-AB15-9FB06149F4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030"/>
                <a:ext cx="662" cy="403"/>
                <a:chOff x="753" y="4030"/>
                <a:chExt cx="662" cy="403"/>
              </a:xfrm>
            </p:grpSpPr>
            <p:sp>
              <p:nvSpPr>
                <p:cNvPr id="70" name="Rectangle 100">
                  <a:extLst>
                    <a:ext uri="{FF2B5EF4-FFF2-40B4-BE49-F238E27FC236}">
                      <a16:creationId xmlns:a16="http://schemas.microsoft.com/office/drawing/2014/main" id="{B1FC5266-35A5-6B41-B90A-0C5D80A1B8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4030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00100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47" name="Rectangle 174">
                  <a:extLst>
                    <a:ext uri="{FF2B5EF4-FFF2-40B4-BE49-F238E27FC236}">
                      <a16:creationId xmlns:a16="http://schemas.microsoft.com/office/drawing/2014/main" id="{F09D7C9B-30B6-EE4B-AF34-6AF0E2641F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030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19" name="Group 177">
                <a:extLst>
                  <a:ext uri="{FF2B5EF4-FFF2-40B4-BE49-F238E27FC236}">
                    <a16:creationId xmlns:a16="http://schemas.microsoft.com/office/drawing/2014/main" id="{1AFCAD19-6573-D246-9BD8-C82A0A8961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433"/>
                <a:ext cx="311" cy="403"/>
                <a:chOff x="0" y="4433"/>
                <a:chExt cx="311" cy="403"/>
              </a:xfrm>
            </p:grpSpPr>
            <p:sp>
              <p:nvSpPr>
                <p:cNvPr id="68" name="Rectangle 101">
                  <a:extLst>
                    <a:ext uri="{FF2B5EF4-FFF2-40B4-BE49-F238E27FC236}">
                      <a16:creationId xmlns:a16="http://schemas.microsoft.com/office/drawing/2014/main" id="{E23CACC3-AEF2-0E47-AF7E-B632A52DFE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433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L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45" name="Rectangle 176">
                  <a:extLst>
                    <a:ext uri="{FF2B5EF4-FFF2-40B4-BE49-F238E27FC236}">
                      <a16:creationId xmlns:a16="http://schemas.microsoft.com/office/drawing/2014/main" id="{BF4F5BD0-D300-0E4C-906C-ECC30F80FD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0" name="Group 179">
                <a:extLst>
                  <a:ext uri="{FF2B5EF4-FFF2-40B4-BE49-F238E27FC236}">
                    <a16:creationId xmlns:a16="http://schemas.microsoft.com/office/drawing/2014/main" id="{781176FE-604C-A740-AE8B-D04C61D6BB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433"/>
                <a:ext cx="442" cy="403"/>
                <a:chOff x="311" y="4433"/>
                <a:chExt cx="442" cy="403"/>
              </a:xfrm>
            </p:grpSpPr>
            <p:sp>
              <p:nvSpPr>
                <p:cNvPr id="66" name="Rectangle 102">
                  <a:extLst>
                    <a:ext uri="{FF2B5EF4-FFF2-40B4-BE49-F238E27FC236}">
                      <a16:creationId xmlns:a16="http://schemas.microsoft.com/office/drawing/2014/main" id="{55192097-E081-C54F-A4C9-D4F0E87372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433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3.79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43" name="Rectangle 178">
                  <a:extLst>
                    <a:ext uri="{FF2B5EF4-FFF2-40B4-BE49-F238E27FC236}">
                      <a16:creationId xmlns:a16="http://schemas.microsoft.com/office/drawing/2014/main" id="{27BFADE5-CBA9-4B44-8218-90BC4BF920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433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1" name="Group 181">
                <a:extLst>
                  <a:ext uri="{FF2B5EF4-FFF2-40B4-BE49-F238E27FC236}">
                    <a16:creationId xmlns:a16="http://schemas.microsoft.com/office/drawing/2014/main" id="{14F2F50B-48D0-4B4E-8723-AF296648CF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433"/>
                <a:ext cx="662" cy="403"/>
                <a:chOff x="753" y="4433"/>
                <a:chExt cx="662" cy="403"/>
              </a:xfrm>
            </p:grpSpPr>
            <p:sp>
              <p:nvSpPr>
                <p:cNvPr id="64" name="Rectangle 103">
                  <a:extLst>
                    <a:ext uri="{FF2B5EF4-FFF2-40B4-BE49-F238E27FC236}">
                      <a16:creationId xmlns:a16="http://schemas.microsoft.com/office/drawing/2014/main" id="{DDD2017E-36A9-D249-8F97-2319986B22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4433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00101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41" name="Rectangle 180">
                  <a:extLst>
                    <a:ext uri="{FF2B5EF4-FFF2-40B4-BE49-F238E27FC236}">
                      <a16:creationId xmlns:a16="http://schemas.microsoft.com/office/drawing/2014/main" id="{B2849B58-259A-2E41-ADEC-836799208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433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2" name="Group 183">
                <a:extLst>
                  <a:ext uri="{FF2B5EF4-FFF2-40B4-BE49-F238E27FC236}">
                    <a16:creationId xmlns:a16="http://schemas.microsoft.com/office/drawing/2014/main" id="{1CE51413-A7E6-0148-82FC-35D08D22AF1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836"/>
                <a:ext cx="311" cy="403"/>
                <a:chOff x="0" y="4836"/>
                <a:chExt cx="311" cy="403"/>
              </a:xfrm>
            </p:grpSpPr>
            <p:sp>
              <p:nvSpPr>
                <p:cNvPr id="62" name="Rectangle 104">
                  <a:extLst>
                    <a:ext uri="{FF2B5EF4-FFF2-40B4-BE49-F238E27FC236}">
                      <a16:creationId xmlns:a16="http://schemas.microsoft.com/office/drawing/2014/main" id="{849E8AAB-E30F-084C-AA2E-C3981AD9D8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4836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D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39" name="Rectangle 182">
                  <a:extLst>
                    <a:ext uri="{FF2B5EF4-FFF2-40B4-BE49-F238E27FC236}">
                      <a16:creationId xmlns:a16="http://schemas.microsoft.com/office/drawing/2014/main" id="{3414008E-04D4-6942-BC30-E7D558ADA0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836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3" name="Group 185">
                <a:extLst>
                  <a:ext uri="{FF2B5EF4-FFF2-40B4-BE49-F238E27FC236}">
                    <a16:creationId xmlns:a16="http://schemas.microsoft.com/office/drawing/2014/main" id="{896A5B01-3696-E54D-9427-A29FE3FBB7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836"/>
                <a:ext cx="442" cy="403"/>
                <a:chOff x="311" y="4836"/>
                <a:chExt cx="442" cy="403"/>
              </a:xfrm>
            </p:grpSpPr>
            <p:sp>
              <p:nvSpPr>
                <p:cNvPr id="60" name="Rectangle 105">
                  <a:extLst>
                    <a:ext uri="{FF2B5EF4-FFF2-40B4-BE49-F238E27FC236}">
                      <a16:creationId xmlns:a16="http://schemas.microsoft.com/office/drawing/2014/main" id="{E2F8476A-6AB8-E24E-951F-C02AE7E478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836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3.40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37" name="Rectangle 184">
                  <a:extLst>
                    <a:ext uri="{FF2B5EF4-FFF2-40B4-BE49-F238E27FC236}">
                      <a16:creationId xmlns:a16="http://schemas.microsoft.com/office/drawing/2014/main" id="{9C51D702-A96A-AC41-A42A-7E22B86F68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836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4" name="Group 187">
                <a:extLst>
                  <a:ext uri="{FF2B5EF4-FFF2-40B4-BE49-F238E27FC236}">
                    <a16:creationId xmlns:a16="http://schemas.microsoft.com/office/drawing/2014/main" id="{BDA621E1-3DFA-9A46-AD2A-616E9DEB4B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836"/>
                <a:ext cx="662" cy="403"/>
                <a:chOff x="753" y="4836"/>
                <a:chExt cx="662" cy="403"/>
              </a:xfrm>
            </p:grpSpPr>
            <p:sp>
              <p:nvSpPr>
                <p:cNvPr id="58" name="Rectangle 106">
                  <a:extLst>
                    <a:ext uri="{FF2B5EF4-FFF2-40B4-BE49-F238E27FC236}">
                      <a16:creationId xmlns:a16="http://schemas.microsoft.com/office/drawing/2014/main" id="{771BE827-DE6E-E849-A1AF-FA2A157133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4836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01011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35" name="Rectangle 186">
                  <a:extLst>
                    <a:ext uri="{FF2B5EF4-FFF2-40B4-BE49-F238E27FC236}">
                      <a16:creationId xmlns:a16="http://schemas.microsoft.com/office/drawing/2014/main" id="{021D47C7-EEF0-BB4F-BFCA-EDF9BB22E0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836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5" name="Group 189">
                <a:extLst>
                  <a:ext uri="{FF2B5EF4-FFF2-40B4-BE49-F238E27FC236}">
                    <a16:creationId xmlns:a16="http://schemas.microsoft.com/office/drawing/2014/main" id="{23789B79-B67B-854C-A51E-85C5977D25E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239"/>
                <a:ext cx="311" cy="403"/>
                <a:chOff x="0" y="5239"/>
                <a:chExt cx="311" cy="403"/>
              </a:xfrm>
            </p:grpSpPr>
            <p:sp>
              <p:nvSpPr>
                <p:cNvPr id="56" name="Rectangle 107">
                  <a:extLst>
                    <a:ext uri="{FF2B5EF4-FFF2-40B4-BE49-F238E27FC236}">
                      <a16:creationId xmlns:a16="http://schemas.microsoft.com/office/drawing/2014/main" id="{A664E91F-A9FE-2944-8024-947C2BB30B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" y="5238"/>
                  <a:ext cx="225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M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33" name="Rectangle 188">
                  <a:extLst>
                    <a:ext uri="{FF2B5EF4-FFF2-40B4-BE49-F238E27FC236}">
                      <a16:creationId xmlns:a16="http://schemas.microsoft.com/office/drawing/2014/main" id="{D858BFAB-4CF3-A248-9A4B-BF7B0470B4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239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6" name="Group 191">
                <a:extLst>
                  <a:ext uri="{FF2B5EF4-FFF2-40B4-BE49-F238E27FC236}">
                    <a16:creationId xmlns:a16="http://schemas.microsoft.com/office/drawing/2014/main" id="{867FDD8A-3F1B-3945-9618-B51CEEA514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5239"/>
                <a:ext cx="442" cy="403"/>
                <a:chOff x="311" y="5239"/>
                <a:chExt cx="442" cy="403"/>
              </a:xfrm>
            </p:grpSpPr>
            <p:sp>
              <p:nvSpPr>
                <p:cNvPr id="54" name="Rectangle 108">
                  <a:extLst>
                    <a:ext uri="{FF2B5EF4-FFF2-40B4-BE49-F238E27FC236}">
                      <a16:creationId xmlns:a16="http://schemas.microsoft.com/office/drawing/2014/main" id="{45D11B50-58FA-AA41-BA83-B6984080FCC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5238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3.06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31" name="Rectangle 190">
                  <a:extLst>
                    <a:ext uri="{FF2B5EF4-FFF2-40B4-BE49-F238E27FC236}">
                      <a16:creationId xmlns:a16="http://schemas.microsoft.com/office/drawing/2014/main" id="{F2B2CDA6-2B05-5A4E-B3C1-C70D8AC3C5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5239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827" name="Group 193">
                <a:extLst>
                  <a:ext uri="{FF2B5EF4-FFF2-40B4-BE49-F238E27FC236}">
                    <a16:creationId xmlns:a16="http://schemas.microsoft.com/office/drawing/2014/main" id="{9B942F3D-D39E-8F4E-B6B6-C1C74C73E2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5239"/>
                <a:ext cx="662" cy="403"/>
                <a:chOff x="753" y="5239"/>
                <a:chExt cx="662" cy="403"/>
              </a:xfrm>
            </p:grpSpPr>
            <p:sp>
              <p:nvSpPr>
                <p:cNvPr id="52" name="Rectangle 109">
                  <a:extLst>
                    <a:ext uri="{FF2B5EF4-FFF2-40B4-BE49-F238E27FC236}">
                      <a16:creationId xmlns:a16="http://schemas.microsoft.com/office/drawing/2014/main" id="{576F7F44-CBBB-5D4C-9F81-5F124604F9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" y="5238"/>
                  <a:ext cx="57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10100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829" name="Rectangle 192">
                  <a:extLst>
                    <a:ext uri="{FF2B5EF4-FFF2-40B4-BE49-F238E27FC236}">
                      <a16:creationId xmlns:a16="http://schemas.microsoft.com/office/drawing/2014/main" id="{71EB9F9D-308F-2F4E-B09F-DB09BDAFAA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5239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7785" name="Rectangle 195">
              <a:extLst>
                <a:ext uri="{FF2B5EF4-FFF2-40B4-BE49-F238E27FC236}">
                  <a16:creationId xmlns:a16="http://schemas.microsoft.com/office/drawing/2014/main" id="{719C3A41-FEDF-8649-B7ED-A3C7AEC054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1419" cy="5646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7655" name="Group 454">
            <a:extLst>
              <a:ext uri="{FF2B5EF4-FFF2-40B4-BE49-F238E27FC236}">
                <a16:creationId xmlns:a16="http://schemas.microsoft.com/office/drawing/2014/main" id="{C11044F7-7B2D-794C-85B9-880FF7B7EB25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354388"/>
            <a:ext cx="2590800" cy="3046412"/>
            <a:chOff x="-2" y="-2"/>
            <a:chExt cx="1419" cy="5991"/>
          </a:xfrm>
        </p:grpSpPr>
        <p:grpSp>
          <p:nvGrpSpPr>
            <p:cNvPr id="27656" name="Group 452">
              <a:extLst>
                <a:ext uri="{FF2B5EF4-FFF2-40B4-BE49-F238E27FC236}">
                  <a16:creationId xmlns:a16="http://schemas.microsoft.com/office/drawing/2014/main" id="{47B4C020-74FB-EB43-8653-BB02303A5C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415" cy="5987"/>
              <a:chOff x="0" y="0"/>
              <a:chExt cx="1415" cy="5987"/>
            </a:xfrm>
          </p:grpSpPr>
          <p:grpSp>
            <p:nvGrpSpPr>
              <p:cNvPr id="27658" name="Group 369">
                <a:extLst>
                  <a:ext uri="{FF2B5EF4-FFF2-40B4-BE49-F238E27FC236}">
                    <a16:creationId xmlns:a16="http://schemas.microsoft.com/office/drawing/2014/main" id="{021B44B4-36D2-204F-A193-1BF24EC4A8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311" cy="403"/>
                <a:chOff x="0" y="0"/>
                <a:chExt cx="311" cy="403"/>
              </a:xfrm>
            </p:grpSpPr>
            <p:sp>
              <p:nvSpPr>
                <p:cNvPr id="27782" name="Rectangle 326">
                  <a:extLst>
                    <a:ext uri="{FF2B5EF4-FFF2-40B4-BE49-F238E27FC236}">
                      <a16:creationId xmlns:a16="http://schemas.microsoft.com/office/drawing/2014/main" id="{7D0964CC-74ED-9A41-B538-5CB1E6C30F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1"/>
                  <a:ext cx="228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000">
                      <a:latin typeface="Arial" panose="020B0604020202020204" pitchFamily="34" charset="0"/>
                    </a:rPr>
                    <a:t> </a:t>
                  </a:r>
                  <a:r>
                    <a:rPr lang="en-US" altLang="en-US" sz="1000" b="1">
                      <a:latin typeface="Arial" panose="020B0604020202020204" pitchFamily="34" charset="0"/>
                    </a:rPr>
                    <a:t> </a:t>
                  </a:r>
                  <a:endParaRPr lang="en-US" altLang="en-US" sz="1000">
                    <a:latin typeface="Arial" panose="020B0604020202020204" pitchFamily="34" charset="0"/>
                  </a:endParaRPr>
                </a:p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783" name="Rectangle 368">
                  <a:extLst>
                    <a:ext uri="{FF2B5EF4-FFF2-40B4-BE49-F238E27FC236}">
                      <a16:creationId xmlns:a16="http://schemas.microsoft.com/office/drawing/2014/main" id="{E8110CD3-8BB0-4946-B5C0-4344EAADCD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59" name="Group 371">
                <a:extLst>
                  <a:ext uri="{FF2B5EF4-FFF2-40B4-BE49-F238E27FC236}">
                    <a16:creationId xmlns:a16="http://schemas.microsoft.com/office/drawing/2014/main" id="{0C2F4119-527D-4547-B62C-9A12EBE207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0"/>
                <a:ext cx="442" cy="403"/>
                <a:chOff x="311" y="0"/>
                <a:chExt cx="442" cy="403"/>
              </a:xfrm>
            </p:grpSpPr>
            <p:sp>
              <p:nvSpPr>
                <p:cNvPr id="261" name="Rectangle 327">
                  <a:extLst>
                    <a:ext uri="{FF2B5EF4-FFF2-40B4-BE49-F238E27FC236}">
                      <a16:creationId xmlns:a16="http://schemas.microsoft.com/office/drawing/2014/main" id="{B4397016-920F-E845-9266-57CE035648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1" hangingPunct="1">
                    <a:defRPr/>
                  </a:pPr>
                  <a:r>
                    <a:rPr lang="en-US" sz="1050" b="1">
                      <a:latin typeface="Arial" charset="0"/>
                      <a:ea typeface="+mn-ea"/>
                      <a:cs typeface="Times New Roman" charset="0"/>
                    </a:rPr>
                    <a:t>Freq </a:t>
                  </a:r>
                  <a:endParaRPr lang="en-US" sz="1050">
                    <a:latin typeface="Arial" charset="0"/>
                    <a:ea typeface="+mn-ea"/>
                    <a:cs typeface="Times New Roman" charset="0"/>
                  </a:endParaRPr>
                </a:p>
                <a:p>
                  <a:pPr algn="ctr"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81" name="Rectangle 370">
                  <a:extLst>
                    <a:ext uri="{FF2B5EF4-FFF2-40B4-BE49-F238E27FC236}">
                      <a16:creationId xmlns:a16="http://schemas.microsoft.com/office/drawing/2014/main" id="{4F7CB59F-15CD-374E-AF83-62047AEA9D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0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0" name="Group 373">
                <a:extLst>
                  <a:ext uri="{FF2B5EF4-FFF2-40B4-BE49-F238E27FC236}">
                    <a16:creationId xmlns:a16="http://schemas.microsoft.com/office/drawing/2014/main" id="{54ADA40B-9340-AD40-BAAA-E139289426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0"/>
                <a:ext cx="662" cy="403"/>
                <a:chOff x="753" y="0"/>
                <a:chExt cx="662" cy="403"/>
              </a:xfrm>
            </p:grpSpPr>
            <p:sp>
              <p:nvSpPr>
                <p:cNvPr id="259" name="Rectangle 328">
                  <a:extLst>
                    <a:ext uri="{FF2B5EF4-FFF2-40B4-BE49-F238E27FC236}">
                      <a16:creationId xmlns:a16="http://schemas.microsoft.com/office/drawing/2014/main" id="{34ABCAF0-59BA-F044-8FA3-B78BCD0CCF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 eaLnBrk="1" hangingPunct="1">
                    <a:defRPr/>
                  </a:pPr>
                  <a:r>
                    <a:rPr lang="en-US" sz="1050" b="1">
                      <a:latin typeface="Arial" charset="0"/>
                      <a:ea typeface="+mn-ea"/>
                      <a:cs typeface="Times New Roman" charset="0"/>
                    </a:rPr>
                    <a:t>Code </a:t>
                  </a:r>
                  <a:endParaRPr lang="en-US" sz="1050">
                    <a:latin typeface="Arial" charset="0"/>
                    <a:ea typeface="+mn-ea"/>
                    <a:cs typeface="Times New Roman" charset="0"/>
                  </a:endParaRPr>
                </a:p>
                <a:p>
                  <a:pPr algn="ctr"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79" name="Rectangle 372">
                  <a:extLst>
                    <a:ext uri="{FF2B5EF4-FFF2-40B4-BE49-F238E27FC236}">
                      <a16:creationId xmlns:a16="http://schemas.microsoft.com/office/drawing/2014/main" id="{9D709183-98A1-D840-B92E-4529B62115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0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1" name="Group 375">
                <a:extLst>
                  <a:ext uri="{FF2B5EF4-FFF2-40B4-BE49-F238E27FC236}">
                    <a16:creationId xmlns:a16="http://schemas.microsoft.com/office/drawing/2014/main" id="{74121F7A-DC72-2B4E-A839-5AFE8D30684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"/>
                <a:ext cx="311" cy="403"/>
                <a:chOff x="0" y="403"/>
                <a:chExt cx="311" cy="403"/>
              </a:xfrm>
            </p:grpSpPr>
            <p:sp>
              <p:nvSpPr>
                <p:cNvPr id="257" name="Rectangle 329">
                  <a:extLst>
                    <a:ext uri="{FF2B5EF4-FFF2-40B4-BE49-F238E27FC236}">
                      <a16:creationId xmlns:a16="http://schemas.microsoft.com/office/drawing/2014/main" id="{80F43611-ECC4-ED47-B135-14CE874D80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404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G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77" name="Rectangle 374">
                  <a:extLst>
                    <a:ext uri="{FF2B5EF4-FFF2-40B4-BE49-F238E27FC236}">
                      <a16:creationId xmlns:a16="http://schemas.microsoft.com/office/drawing/2014/main" id="{91F1A937-B87F-8C43-A8D6-F1C210641A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2" name="Group 377">
                <a:extLst>
                  <a:ext uri="{FF2B5EF4-FFF2-40B4-BE49-F238E27FC236}">
                    <a16:creationId xmlns:a16="http://schemas.microsoft.com/office/drawing/2014/main" id="{45018C92-1D05-3C48-AC29-78201F9FC6C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03"/>
                <a:ext cx="442" cy="403"/>
                <a:chOff x="311" y="403"/>
                <a:chExt cx="442" cy="403"/>
              </a:xfrm>
            </p:grpSpPr>
            <p:sp>
              <p:nvSpPr>
                <p:cNvPr id="255" name="Rectangle 330">
                  <a:extLst>
                    <a:ext uri="{FF2B5EF4-FFF2-40B4-BE49-F238E27FC236}">
                      <a16:creationId xmlns:a16="http://schemas.microsoft.com/office/drawing/2014/main" id="{AFB79C1C-8363-F743-AF51-ED066A83EF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04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2.77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75" name="Rectangle 376">
                  <a:extLst>
                    <a:ext uri="{FF2B5EF4-FFF2-40B4-BE49-F238E27FC236}">
                      <a16:creationId xmlns:a16="http://schemas.microsoft.com/office/drawing/2014/main" id="{E37B304A-63AD-3B43-AAD2-27BB20E4A7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03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3" name="Group 379">
                <a:extLst>
                  <a:ext uri="{FF2B5EF4-FFF2-40B4-BE49-F238E27FC236}">
                    <a16:creationId xmlns:a16="http://schemas.microsoft.com/office/drawing/2014/main" id="{3DC1A064-EBBC-CB4A-B90D-AD1EEBC28A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03"/>
                <a:ext cx="662" cy="403"/>
                <a:chOff x="753" y="403"/>
                <a:chExt cx="662" cy="403"/>
              </a:xfrm>
            </p:grpSpPr>
            <p:sp>
              <p:nvSpPr>
                <p:cNvPr id="253" name="Rectangle 331">
                  <a:extLst>
                    <a:ext uri="{FF2B5EF4-FFF2-40B4-BE49-F238E27FC236}">
                      <a16:creationId xmlns:a16="http://schemas.microsoft.com/office/drawing/2014/main" id="{1F078390-D137-0444-A751-91528A7DA9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404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10101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73" name="Rectangle 378">
                  <a:extLst>
                    <a:ext uri="{FF2B5EF4-FFF2-40B4-BE49-F238E27FC236}">
                      <a16:creationId xmlns:a16="http://schemas.microsoft.com/office/drawing/2014/main" id="{9128285A-BFAA-564C-B3C4-08757EA8C8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03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4" name="Group 381">
                <a:extLst>
                  <a:ext uri="{FF2B5EF4-FFF2-40B4-BE49-F238E27FC236}">
                    <a16:creationId xmlns:a16="http://schemas.microsoft.com/office/drawing/2014/main" id="{EA772654-E3F4-4942-8E23-AAF4E640E4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06"/>
                <a:ext cx="311" cy="403"/>
                <a:chOff x="0" y="806"/>
                <a:chExt cx="311" cy="403"/>
              </a:xfrm>
            </p:grpSpPr>
            <p:sp>
              <p:nvSpPr>
                <p:cNvPr id="251" name="Rectangle 332">
                  <a:extLst>
                    <a:ext uri="{FF2B5EF4-FFF2-40B4-BE49-F238E27FC236}">
                      <a16:creationId xmlns:a16="http://schemas.microsoft.com/office/drawing/2014/main" id="{66C1CA46-66DF-784C-BD3E-607E54C3CF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807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P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71" name="Rectangle 380">
                  <a:extLst>
                    <a:ext uri="{FF2B5EF4-FFF2-40B4-BE49-F238E27FC236}">
                      <a16:creationId xmlns:a16="http://schemas.microsoft.com/office/drawing/2014/main" id="{08329290-379E-6E44-8697-683CA69CD7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806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5" name="Group 383">
                <a:extLst>
                  <a:ext uri="{FF2B5EF4-FFF2-40B4-BE49-F238E27FC236}">
                    <a16:creationId xmlns:a16="http://schemas.microsoft.com/office/drawing/2014/main" id="{C4AD9117-3EFC-B64A-877C-F92660A3C8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806"/>
                <a:ext cx="442" cy="403"/>
                <a:chOff x="311" y="806"/>
                <a:chExt cx="442" cy="403"/>
              </a:xfrm>
            </p:grpSpPr>
            <p:sp>
              <p:nvSpPr>
                <p:cNvPr id="249" name="Rectangle 333">
                  <a:extLst>
                    <a:ext uri="{FF2B5EF4-FFF2-40B4-BE49-F238E27FC236}">
                      <a16:creationId xmlns:a16="http://schemas.microsoft.com/office/drawing/2014/main" id="{C97D81A0-C75B-2C43-82E2-95AAAB89A8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807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2.58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69" name="Rectangle 382">
                  <a:extLst>
                    <a:ext uri="{FF2B5EF4-FFF2-40B4-BE49-F238E27FC236}">
                      <a16:creationId xmlns:a16="http://schemas.microsoft.com/office/drawing/2014/main" id="{FB7193B6-B855-E842-A746-6C78D9AABF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806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6" name="Group 385">
                <a:extLst>
                  <a:ext uri="{FF2B5EF4-FFF2-40B4-BE49-F238E27FC236}">
                    <a16:creationId xmlns:a16="http://schemas.microsoft.com/office/drawing/2014/main" id="{939DDBC4-727C-1F42-9AC3-676B26B887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806"/>
                <a:ext cx="662" cy="403"/>
                <a:chOff x="753" y="806"/>
                <a:chExt cx="662" cy="403"/>
              </a:xfrm>
            </p:grpSpPr>
            <p:sp>
              <p:nvSpPr>
                <p:cNvPr id="247" name="Rectangle 334">
                  <a:extLst>
                    <a:ext uri="{FF2B5EF4-FFF2-40B4-BE49-F238E27FC236}">
                      <a16:creationId xmlns:a16="http://schemas.microsoft.com/office/drawing/2014/main" id="{C6EED86E-12F5-004E-8E42-B4A6CA8D3E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807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10110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67" name="Rectangle 384">
                  <a:extLst>
                    <a:ext uri="{FF2B5EF4-FFF2-40B4-BE49-F238E27FC236}">
                      <a16:creationId xmlns:a16="http://schemas.microsoft.com/office/drawing/2014/main" id="{9520BC93-8FBD-D449-94C4-C605A76C4A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806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7" name="Group 387">
                <a:extLst>
                  <a:ext uri="{FF2B5EF4-FFF2-40B4-BE49-F238E27FC236}">
                    <a16:creationId xmlns:a16="http://schemas.microsoft.com/office/drawing/2014/main" id="{703AD9CC-D9FC-3342-B6CA-A46C9C86AE1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209"/>
                <a:ext cx="311" cy="403"/>
                <a:chOff x="0" y="1209"/>
                <a:chExt cx="311" cy="403"/>
              </a:xfrm>
            </p:grpSpPr>
            <p:sp>
              <p:nvSpPr>
                <p:cNvPr id="245" name="Rectangle 335">
                  <a:extLst>
                    <a:ext uri="{FF2B5EF4-FFF2-40B4-BE49-F238E27FC236}">
                      <a16:creationId xmlns:a16="http://schemas.microsoft.com/office/drawing/2014/main" id="{0E262CE3-E0A2-264F-95DF-CD2B48BD9E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1209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U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65" name="Rectangle 386">
                  <a:extLst>
                    <a:ext uri="{FF2B5EF4-FFF2-40B4-BE49-F238E27FC236}">
                      <a16:creationId xmlns:a16="http://schemas.microsoft.com/office/drawing/2014/main" id="{8D134A4E-DC15-C146-B3DC-0C46A4C92B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209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8" name="Group 389">
                <a:extLst>
                  <a:ext uri="{FF2B5EF4-FFF2-40B4-BE49-F238E27FC236}">
                    <a16:creationId xmlns:a16="http://schemas.microsoft.com/office/drawing/2014/main" id="{71F61225-6FFF-AB47-8C25-E7ECA21DA1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1209"/>
                <a:ext cx="442" cy="403"/>
                <a:chOff x="311" y="1209"/>
                <a:chExt cx="442" cy="403"/>
              </a:xfrm>
            </p:grpSpPr>
            <p:sp>
              <p:nvSpPr>
                <p:cNvPr id="243" name="Rectangle 336">
                  <a:extLst>
                    <a:ext uri="{FF2B5EF4-FFF2-40B4-BE49-F238E27FC236}">
                      <a16:creationId xmlns:a16="http://schemas.microsoft.com/office/drawing/2014/main" id="{B710082D-576C-0147-8938-32405B31D3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209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2.43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63" name="Rectangle 388">
                  <a:extLst>
                    <a:ext uri="{FF2B5EF4-FFF2-40B4-BE49-F238E27FC236}">
                      <a16:creationId xmlns:a16="http://schemas.microsoft.com/office/drawing/2014/main" id="{12A4801D-8B67-9048-B665-CDD324C133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1209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69" name="Group 391">
                <a:extLst>
                  <a:ext uri="{FF2B5EF4-FFF2-40B4-BE49-F238E27FC236}">
                    <a16:creationId xmlns:a16="http://schemas.microsoft.com/office/drawing/2014/main" id="{AACD8A2D-4D20-C747-BE2D-E8F16A6192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1209"/>
                <a:ext cx="662" cy="403"/>
                <a:chOff x="753" y="1209"/>
                <a:chExt cx="662" cy="403"/>
              </a:xfrm>
            </p:grpSpPr>
            <p:sp>
              <p:nvSpPr>
                <p:cNvPr id="241" name="Rectangle 337">
                  <a:extLst>
                    <a:ext uri="{FF2B5EF4-FFF2-40B4-BE49-F238E27FC236}">
                      <a16:creationId xmlns:a16="http://schemas.microsoft.com/office/drawing/2014/main" id="{0B98B344-BABA-CF43-8F1D-9CE741D04E2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209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10111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61" name="Rectangle 390">
                  <a:extLst>
                    <a:ext uri="{FF2B5EF4-FFF2-40B4-BE49-F238E27FC236}">
                      <a16:creationId xmlns:a16="http://schemas.microsoft.com/office/drawing/2014/main" id="{47F8A50C-E8D9-7E42-9447-ED0F8D307D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1209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0" name="Group 393">
                <a:extLst>
                  <a:ext uri="{FF2B5EF4-FFF2-40B4-BE49-F238E27FC236}">
                    <a16:creationId xmlns:a16="http://schemas.microsoft.com/office/drawing/2014/main" id="{20F76F02-F3A5-524C-945D-A47500062BF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612"/>
                <a:ext cx="311" cy="403"/>
                <a:chOff x="0" y="1612"/>
                <a:chExt cx="311" cy="403"/>
              </a:xfrm>
            </p:grpSpPr>
            <p:sp>
              <p:nvSpPr>
                <p:cNvPr id="239" name="Rectangle 338">
                  <a:extLst>
                    <a:ext uri="{FF2B5EF4-FFF2-40B4-BE49-F238E27FC236}">
                      <a16:creationId xmlns:a16="http://schemas.microsoft.com/office/drawing/2014/main" id="{92FDE425-F826-4D40-BA57-FDBF289EAB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1612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F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59" name="Rectangle 392">
                  <a:extLst>
                    <a:ext uri="{FF2B5EF4-FFF2-40B4-BE49-F238E27FC236}">
                      <a16:creationId xmlns:a16="http://schemas.microsoft.com/office/drawing/2014/main" id="{B659C413-7ABA-1546-A4CA-0701C5DC12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612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1" name="Group 395">
                <a:extLst>
                  <a:ext uri="{FF2B5EF4-FFF2-40B4-BE49-F238E27FC236}">
                    <a16:creationId xmlns:a16="http://schemas.microsoft.com/office/drawing/2014/main" id="{C2ED1B4A-0B5A-1043-A5C9-D6A510BCD1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1612"/>
                <a:ext cx="442" cy="403"/>
                <a:chOff x="311" y="1612"/>
                <a:chExt cx="442" cy="403"/>
              </a:xfrm>
            </p:grpSpPr>
            <p:sp>
              <p:nvSpPr>
                <p:cNvPr id="237" name="Rectangle 339">
                  <a:extLst>
                    <a:ext uri="{FF2B5EF4-FFF2-40B4-BE49-F238E27FC236}">
                      <a16:creationId xmlns:a16="http://schemas.microsoft.com/office/drawing/2014/main" id="{0551D794-CA02-5742-A11A-BBEA09F0FE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1612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2.28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57" name="Rectangle 394">
                  <a:extLst>
                    <a:ext uri="{FF2B5EF4-FFF2-40B4-BE49-F238E27FC236}">
                      <a16:creationId xmlns:a16="http://schemas.microsoft.com/office/drawing/2014/main" id="{768F84B3-4DBE-DA40-9598-30FEAD417B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1612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2" name="Group 397">
                <a:extLst>
                  <a:ext uri="{FF2B5EF4-FFF2-40B4-BE49-F238E27FC236}">
                    <a16:creationId xmlns:a16="http://schemas.microsoft.com/office/drawing/2014/main" id="{426C7935-88D2-2A4B-95C7-987111D8AD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1612"/>
                <a:ext cx="662" cy="403"/>
                <a:chOff x="753" y="1612"/>
                <a:chExt cx="662" cy="403"/>
              </a:xfrm>
            </p:grpSpPr>
            <p:sp>
              <p:nvSpPr>
                <p:cNvPr id="235" name="Rectangle 340">
                  <a:extLst>
                    <a:ext uri="{FF2B5EF4-FFF2-40B4-BE49-F238E27FC236}">
                      <a16:creationId xmlns:a16="http://schemas.microsoft.com/office/drawing/2014/main" id="{7490D085-BFB2-C543-813A-6956A0A2A8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1612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55" name="Rectangle 396">
                  <a:extLst>
                    <a:ext uri="{FF2B5EF4-FFF2-40B4-BE49-F238E27FC236}">
                      <a16:creationId xmlns:a16="http://schemas.microsoft.com/office/drawing/2014/main" id="{93AF8A6F-B92D-464A-96BC-E725C5E225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1612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3" name="Group 399">
                <a:extLst>
                  <a:ext uri="{FF2B5EF4-FFF2-40B4-BE49-F238E27FC236}">
                    <a16:creationId xmlns:a16="http://schemas.microsoft.com/office/drawing/2014/main" id="{A587B685-C137-6B4F-970E-AA6096426D8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015"/>
                <a:ext cx="311" cy="403"/>
                <a:chOff x="0" y="2015"/>
                <a:chExt cx="311" cy="403"/>
              </a:xfrm>
            </p:grpSpPr>
            <p:sp>
              <p:nvSpPr>
                <p:cNvPr id="233" name="Rectangle 341">
                  <a:extLst>
                    <a:ext uri="{FF2B5EF4-FFF2-40B4-BE49-F238E27FC236}">
                      <a16:creationId xmlns:a16="http://schemas.microsoft.com/office/drawing/2014/main" id="{6AD067BB-A38B-854E-8412-B471FD6166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2015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Y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53" name="Rectangle 398">
                  <a:extLst>
                    <a:ext uri="{FF2B5EF4-FFF2-40B4-BE49-F238E27FC236}">
                      <a16:creationId xmlns:a16="http://schemas.microsoft.com/office/drawing/2014/main" id="{55129F12-0B87-EC45-B14A-3BB6BBCD5C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015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4" name="Group 401">
                <a:extLst>
                  <a:ext uri="{FF2B5EF4-FFF2-40B4-BE49-F238E27FC236}">
                    <a16:creationId xmlns:a16="http://schemas.microsoft.com/office/drawing/2014/main" id="{E6BF8293-F52D-9049-9893-93F27AB263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015"/>
                <a:ext cx="442" cy="403"/>
                <a:chOff x="311" y="2015"/>
                <a:chExt cx="442" cy="403"/>
              </a:xfrm>
            </p:grpSpPr>
            <p:sp>
              <p:nvSpPr>
                <p:cNvPr id="231" name="Rectangle 342">
                  <a:extLst>
                    <a:ext uri="{FF2B5EF4-FFF2-40B4-BE49-F238E27FC236}">
                      <a16:creationId xmlns:a16="http://schemas.microsoft.com/office/drawing/2014/main" id="{EEEADC8A-14F7-5C4D-A3F5-1C19EB22FD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015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1.46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51" name="Rectangle 400">
                  <a:extLst>
                    <a:ext uri="{FF2B5EF4-FFF2-40B4-BE49-F238E27FC236}">
                      <a16:creationId xmlns:a16="http://schemas.microsoft.com/office/drawing/2014/main" id="{65007062-D68A-064F-9B79-1525B05A37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015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5" name="Group 403">
                <a:extLst>
                  <a:ext uri="{FF2B5EF4-FFF2-40B4-BE49-F238E27FC236}">
                    <a16:creationId xmlns:a16="http://schemas.microsoft.com/office/drawing/2014/main" id="{BDE30668-36F8-734C-A727-726B23A84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015"/>
                <a:ext cx="662" cy="403"/>
                <a:chOff x="753" y="2015"/>
                <a:chExt cx="662" cy="403"/>
              </a:xfrm>
            </p:grpSpPr>
            <p:sp>
              <p:nvSpPr>
                <p:cNvPr id="229" name="Rectangle 343">
                  <a:extLst>
                    <a:ext uri="{FF2B5EF4-FFF2-40B4-BE49-F238E27FC236}">
                      <a16:creationId xmlns:a16="http://schemas.microsoft.com/office/drawing/2014/main" id="{AB61B03D-A17F-444E-9C64-F148D35ADE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2015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010101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49" name="Rectangle 402">
                  <a:extLst>
                    <a:ext uri="{FF2B5EF4-FFF2-40B4-BE49-F238E27FC236}">
                      <a16:creationId xmlns:a16="http://schemas.microsoft.com/office/drawing/2014/main" id="{20531CA7-F00E-264A-A051-3EAB29C4A4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015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6" name="Group 405">
                <a:extLst>
                  <a:ext uri="{FF2B5EF4-FFF2-40B4-BE49-F238E27FC236}">
                    <a16:creationId xmlns:a16="http://schemas.microsoft.com/office/drawing/2014/main" id="{10E7DC23-213B-BA41-9CDE-E5BC7BEBB1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418"/>
                <a:ext cx="311" cy="403"/>
                <a:chOff x="0" y="2418"/>
                <a:chExt cx="311" cy="403"/>
              </a:xfrm>
            </p:grpSpPr>
            <p:sp>
              <p:nvSpPr>
                <p:cNvPr id="227" name="Rectangle 344">
                  <a:extLst>
                    <a:ext uri="{FF2B5EF4-FFF2-40B4-BE49-F238E27FC236}">
                      <a16:creationId xmlns:a16="http://schemas.microsoft.com/office/drawing/2014/main" id="{E526890A-0FB6-5E43-9FF4-977B92AC8D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2418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B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47" name="Rectangle 404">
                  <a:extLst>
                    <a:ext uri="{FF2B5EF4-FFF2-40B4-BE49-F238E27FC236}">
                      <a16:creationId xmlns:a16="http://schemas.microsoft.com/office/drawing/2014/main" id="{F7DE7FC6-6DFE-304F-A414-2916BE397F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418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7" name="Group 407">
                <a:extLst>
                  <a:ext uri="{FF2B5EF4-FFF2-40B4-BE49-F238E27FC236}">
                    <a16:creationId xmlns:a16="http://schemas.microsoft.com/office/drawing/2014/main" id="{2000A366-E102-0845-8CE0-0F973922DE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418"/>
                <a:ext cx="442" cy="403"/>
                <a:chOff x="311" y="2418"/>
                <a:chExt cx="442" cy="403"/>
              </a:xfrm>
            </p:grpSpPr>
            <p:sp>
              <p:nvSpPr>
                <p:cNvPr id="225" name="Rectangle 345">
                  <a:extLst>
                    <a:ext uri="{FF2B5EF4-FFF2-40B4-BE49-F238E27FC236}">
                      <a16:creationId xmlns:a16="http://schemas.microsoft.com/office/drawing/2014/main" id="{D4EEE3DB-9E45-1440-BB9E-188DFAFFDF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418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1.26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45" name="Rectangle 406">
                  <a:extLst>
                    <a:ext uri="{FF2B5EF4-FFF2-40B4-BE49-F238E27FC236}">
                      <a16:creationId xmlns:a16="http://schemas.microsoft.com/office/drawing/2014/main" id="{B2D462F5-2725-BF40-BECE-E50BAAD6A8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418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8" name="Group 409">
                <a:extLst>
                  <a:ext uri="{FF2B5EF4-FFF2-40B4-BE49-F238E27FC236}">
                    <a16:creationId xmlns:a16="http://schemas.microsoft.com/office/drawing/2014/main" id="{3F5B742A-4E29-7249-95D2-3A76EC6425D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418"/>
                <a:ext cx="662" cy="403"/>
                <a:chOff x="753" y="2418"/>
                <a:chExt cx="662" cy="403"/>
              </a:xfrm>
            </p:grpSpPr>
            <p:sp>
              <p:nvSpPr>
                <p:cNvPr id="223" name="Rectangle 346">
                  <a:extLst>
                    <a:ext uri="{FF2B5EF4-FFF2-40B4-BE49-F238E27FC236}">
                      <a16:creationId xmlns:a16="http://schemas.microsoft.com/office/drawing/2014/main" id="{18C3C25C-FCCC-D241-8D73-52BED4CE2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2418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43" name="Rectangle 408">
                  <a:extLst>
                    <a:ext uri="{FF2B5EF4-FFF2-40B4-BE49-F238E27FC236}">
                      <a16:creationId xmlns:a16="http://schemas.microsoft.com/office/drawing/2014/main" id="{141524B7-FBE9-024B-9AA4-EFA2011DE3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418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79" name="Group 411">
                <a:extLst>
                  <a:ext uri="{FF2B5EF4-FFF2-40B4-BE49-F238E27FC236}">
                    <a16:creationId xmlns:a16="http://schemas.microsoft.com/office/drawing/2014/main" id="{6CD8A8AB-5A9A-B44C-AB10-352604F834D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821"/>
                <a:ext cx="311" cy="403"/>
                <a:chOff x="0" y="2821"/>
                <a:chExt cx="311" cy="403"/>
              </a:xfrm>
            </p:grpSpPr>
            <p:sp>
              <p:nvSpPr>
                <p:cNvPr id="221" name="Rectangle 347">
                  <a:extLst>
                    <a:ext uri="{FF2B5EF4-FFF2-40B4-BE49-F238E27FC236}">
                      <a16:creationId xmlns:a16="http://schemas.microsoft.com/office/drawing/2014/main" id="{7A2ED02F-62CA-C94B-B4E3-C5C0A0961F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2820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W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41" name="Rectangle 410">
                  <a:extLst>
                    <a:ext uri="{FF2B5EF4-FFF2-40B4-BE49-F238E27FC236}">
                      <a16:creationId xmlns:a16="http://schemas.microsoft.com/office/drawing/2014/main" id="{86EE6201-446C-174C-A732-A3D3EB86B4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821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0" name="Group 413">
                <a:extLst>
                  <a:ext uri="{FF2B5EF4-FFF2-40B4-BE49-F238E27FC236}">
                    <a16:creationId xmlns:a16="http://schemas.microsoft.com/office/drawing/2014/main" id="{F5EE731B-F077-DB48-9FE3-46ADDBE888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2821"/>
                <a:ext cx="442" cy="403"/>
                <a:chOff x="311" y="2821"/>
                <a:chExt cx="442" cy="403"/>
              </a:xfrm>
            </p:grpSpPr>
            <p:sp>
              <p:nvSpPr>
                <p:cNvPr id="219" name="Rectangle 348">
                  <a:extLst>
                    <a:ext uri="{FF2B5EF4-FFF2-40B4-BE49-F238E27FC236}">
                      <a16:creationId xmlns:a16="http://schemas.microsoft.com/office/drawing/2014/main" id="{51591E48-0B63-7E4C-962D-F50577759E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2820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1.07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39" name="Rectangle 412">
                  <a:extLst>
                    <a:ext uri="{FF2B5EF4-FFF2-40B4-BE49-F238E27FC236}">
                      <a16:creationId xmlns:a16="http://schemas.microsoft.com/office/drawing/2014/main" id="{6E2405C6-879C-5841-9A5C-B81BB24E2A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2821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1" name="Group 415">
                <a:extLst>
                  <a:ext uri="{FF2B5EF4-FFF2-40B4-BE49-F238E27FC236}">
                    <a16:creationId xmlns:a16="http://schemas.microsoft.com/office/drawing/2014/main" id="{65E68589-E55F-6446-B1EB-F128DE6D925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2821"/>
                <a:ext cx="662" cy="403"/>
                <a:chOff x="753" y="2821"/>
                <a:chExt cx="662" cy="403"/>
              </a:xfrm>
            </p:grpSpPr>
            <p:sp>
              <p:nvSpPr>
                <p:cNvPr id="217" name="Rectangle 349">
                  <a:extLst>
                    <a:ext uri="{FF2B5EF4-FFF2-40B4-BE49-F238E27FC236}">
                      <a16:creationId xmlns:a16="http://schemas.microsoft.com/office/drawing/2014/main" id="{35E7DDB9-F19A-344A-B3EC-29C0AE95BA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2820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0101000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37" name="Rectangle 414">
                  <a:extLst>
                    <a:ext uri="{FF2B5EF4-FFF2-40B4-BE49-F238E27FC236}">
                      <a16:creationId xmlns:a16="http://schemas.microsoft.com/office/drawing/2014/main" id="{E136CC8B-3F64-FD49-81DA-162DAEBF93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2821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2" name="Group 417">
                <a:extLst>
                  <a:ext uri="{FF2B5EF4-FFF2-40B4-BE49-F238E27FC236}">
                    <a16:creationId xmlns:a16="http://schemas.microsoft.com/office/drawing/2014/main" id="{229753B8-AF1E-8947-BB80-C574EC1FC3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224"/>
                <a:ext cx="311" cy="403"/>
                <a:chOff x="0" y="3224"/>
                <a:chExt cx="311" cy="403"/>
              </a:xfrm>
            </p:grpSpPr>
            <p:sp>
              <p:nvSpPr>
                <p:cNvPr id="215" name="Rectangle 350">
                  <a:extLst>
                    <a:ext uri="{FF2B5EF4-FFF2-40B4-BE49-F238E27FC236}">
                      <a16:creationId xmlns:a16="http://schemas.microsoft.com/office/drawing/2014/main" id="{9914BAA4-AB96-9644-ADEF-512852A521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3223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V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35" name="Rectangle 416">
                  <a:extLst>
                    <a:ext uri="{FF2B5EF4-FFF2-40B4-BE49-F238E27FC236}">
                      <a16:creationId xmlns:a16="http://schemas.microsoft.com/office/drawing/2014/main" id="{4662C991-2896-B44D-AC8A-41B64BDF7A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3" name="Group 419">
                <a:extLst>
                  <a:ext uri="{FF2B5EF4-FFF2-40B4-BE49-F238E27FC236}">
                    <a16:creationId xmlns:a16="http://schemas.microsoft.com/office/drawing/2014/main" id="{85237B33-579E-0949-8A13-A476DABF13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3224"/>
                <a:ext cx="442" cy="403"/>
                <a:chOff x="311" y="3224"/>
                <a:chExt cx="442" cy="403"/>
              </a:xfrm>
            </p:grpSpPr>
            <p:sp>
              <p:nvSpPr>
                <p:cNvPr id="213" name="Rectangle 351">
                  <a:extLst>
                    <a:ext uri="{FF2B5EF4-FFF2-40B4-BE49-F238E27FC236}">
                      <a16:creationId xmlns:a16="http://schemas.microsoft.com/office/drawing/2014/main" id="{96479BFF-8E5D-3249-B7A1-44D4EAB2C8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3223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0.97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33" name="Rectangle 418">
                  <a:extLst>
                    <a:ext uri="{FF2B5EF4-FFF2-40B4-BE49-F238E27FC236}">
                      <a16:creationId xmlns:a16="http://schemas.microsoft.com/office/drawing/2014/main" id="{A4F4C4CC-90D2-864C-B57C-F64B187918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3224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4" name="Group 421">
                <a:extLst>
                  <a:ext uri="{FF2B5EF4-FFF2-40B4-BE49-F238E27FC236}">
                    <a16:creationId xmlns:a16="http://schemas.microsoft.com/office/drawing/2014/main" id="{A6556A1E-1141-5E4F-98D3-B8A460D7AA4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3224"/>
                <a:ext cx="662" cy="403"/>
                <a:chOff x="753" y="3224"/>
                <a:chExt cx="662" cy="403"/>
              </a:xfrm>
            </p:grpSpPr>
            <p:sp>
              <p:nvSpPr>
                <p:cNvPr id="211" name="Rectangle 352">
                  <a:extLst>
                    <a:ext uri="{FF2B5EF4-FFF2-40B4-BE49-F238E27FC236}">
                      <a16:creationId xmlns:a16="http://schemas.microsoft.com/office/drawing/2014/main" id="{557627FB-FB51-C440-8AE8-799DC99E6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3223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0101001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31" name="Rectangle 420">
                  <a:extLst>
                    <a:ext uri="{FF2B5EF4-FFF2-40B4-BE49-F238E27FC236}">
                      <a16:creationId xmlns:a16="http://schemas.microsoft.com/office/drawing/2014/main" id="{A61AC1C9-8B39-3745-A2A9-A4A21F346E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3224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5" name="Group 423">
                <a:extLst>
                  <a:ext uri="{FF2B5EF4-FFF2-40B4-BE49-F238E27FC236}">
                    <a16:creationId xmlns:a16="http://schemas.microsoft.com/office/drawing/2014/main" id="{36ADB104-EC28-FE47-B687-2172BC208B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27"/>
                <a:ext cx="311" cy="403"/>
                <a:chOff x="0" y="3627"/>
                <a:chExt cx="311" cy="403"/>
              </a:xfrm>
            </p:grpSpPr>
            <p:sp>
              <p:nvSpPr>
                <p:cNvPr id="209" name="Rectangle 353">
                  <a:extLst>
                    <a:ext uri="{FF2B5EF4-FFF2-40B4-BE49-F238E27FC236}">
                      <a16:creationId xmlns:a16="http://schemas.microsoft.com/office/drawing/2014/main" id="{2ECFCDEF-B33E-2447-B894-C622A2D862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3626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K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29" name="Rectangle 422">
                  <a:extLst>
                    <a:ext uri="{FF2B5EF4-FFF2-40B4-BE49-F238E27FC236}">
                      <a16:creationId xmlns:a16="http://schemas.microsoft.com/office/drawing/2014/main" id="{EEA727B3-57DB-214D-BCFF-151AFEA258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6" name="Group 425">
                <a:extLst>
                  <a:ext uri="{FF2B5EF4-FFF2-40B4-BE49-F238E27FC236}">
                    <a16:creationId xmlns:a16="http://schemas.microsoft.com/office/drawing/2014/main" id="{4A01E368-3F70-AD4F-B53D-A0A637E978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3627"/>
                <a:ext cx="442" cy="403"/>
                <a:chOff x="311" y="3627"/>
                <a:chExt cx="442" cy="403"/>
              </a:xfrm>
            </p:grpSpPr>
            <p:sp>
              <p:nvSpPr>
                <p:cNvPr id="207" name="Rectangle 354">
                  <a:extLst>
                    <a:ext uri="{FF2B5EF4-FFF2-40B4-BE49-F238E27FC236}">
                      <a16:creationId xmlns:a16="http://schemas.microsoft.com/office/drawing/2014/main" id="{25A2F7BC-5162-A54B-8177-0300927666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3626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0.43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27" name="Rectangle 424">
                  <a:extLst>
                    <a:ext uri="{FF2B5EF4-FFF2-40B4-BE49-F238E27FC236}">
                      <a16:creationId xmlns:a16="http://schemas.microsoft.com/office/drawing/2014/main" id="{C9E7F501-8BC5-074E-BBD8-0A8EF6A7F8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3627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7" name="Group 427">
                <a:extLst>
                  <a:ext uri="{FF2B5EF4-FFF2-40B4-BE49-F238E27FC236}">
                    <a16:creationId xmlns:a16="http://schemas.microsoft.com/office/drawing/2014/main" id="{66BC255E-5DCD-274F-B927-334B66E116C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3627"/>
                <a:ext cx="662" cy="403"/>
                <a:chOff x="753" y="3627"/>
                <a:chExt cx="662" cy="403"/>
              </a:xfrm>
            </p:grpSpPr>
            <p:sp>
              <p:nvSpPr>
                <p:cNvPr id="205" name="Rectangle 355">
                  <a:extLst>
                    <a:ext uri="{FF2B5EF4-FFF2-40B4-BE49-F238E27FC236}">
                      <a16:creationId xmlns:a16="http://schemas.microsoft.com/office/drawing/2014/main" id="{B6187A78-3F5E-2E4D-9B0D-C1275EDAE1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3626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1100011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25" name="Rectangle 426">
                  <a:extLst>
                    <a:ext uri="{FF2B5EF4-FFF2-40B4-BE49-F238E27FC236}">
                      <a16:creationId xmlns:a16="http://schemas.microsoft.com/office/drawing/2014/main" id="{62DA8F06-3F87-FF4E-B72A-B4169D9D89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3627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8" name="Group 429">
                <a:extLst>
                  <a:ext uri="{FF2B5EF4-FFF2-40B4-BE49-F238E27FC236}">
                    <a16:creationId xmlns:a16="http://schemas.microsoft.com/office/drawing/2014/main" id="{0EDD4761-D09A-0C45-BE11-F7AE9E9C0B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0"/>
                <a:ext cx="311" cy="403"/>
                <a:chOff x="0" y="4030"/>
                <a:chExt cx="311" cy="403"/>
              </a:xfrm>
            </p:grpSpPr>
            <p:sp>
              <p:nvSpPr>
                <p:cNvPr id="203" name="Rectangle 356">
                  <a:extLst>
                    <a:ext uri="{FF2B5EF4-FFF2-40B4-BE49-F238E27FC236}">
                      <a16:creationId xmlns:a16="http://schemas.microsoft.com/office/drawing/2014/main" id="{BC5D90D8-9756-6C40-934E-4D29FA07E3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4016"/>
                  <a:ext cx="23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X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23" name="Rectangle 428">
                  <a:extLst>
                    <a:ext uri="{FF2B5EF4-FFF2-40B4-BE49-F238E27FC236}">
                      <a16:creationId xmlns:a16="http://schemas.microsoft.com/office/drawing/2014/main" id="{A08BDE75-E6B9-004D-A759-B7232497C6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311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89" name="Group 431">
                <a:extLst>
                  <a:ext uri="{FF2B5EF4-FFF2-40B4-BE49-F238E27FC236}">
                    <a16:creationId xmlns:a16="http://schemas.microsoft.com/office/drawing/2014/main" id="{3618D3A8-1849-5742-A69D-9C1D306F808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030"/>
                <a:ext cx="442" cy="403"/>
                <a:chOff x="311" y="4030"/>
                <a:chExt cx="442" cy="403"/>
              </a:xfrm>
            </p:grpSpPr>
            <p:sp>
              <p:nvSpPr>
                <p:cNvPr id="201" name="Rectangle 357">
                  <a:extLst>
                    <a:ext uri="{FF2B5EF4-FFF2-40B4-BE49-F238E27FC236}">
                      <a16:creationId xmlns:a16="http://schemas.microsoft.com/office/drawing/2014/main" id="{C5FEFFF0-1DAE-4E44-AD93-A22F56876A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016"/>
                  <a:ext cx="356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0.29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21" name="Rectangle 430">
                  <a:extLst>
                    <a:ext uri="{FF2B5EF4-FFF2-40B4-BE49-F238E27FC236}">
                      <a16:creationId xmlns:a16="http://schemas.microsoft.com/office/drawing/2014/main" id="{2BF5F535-6F17-9547-9898-2B753A551D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030"/>
                  <a:ext cx="44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0" name="Group 433">
                <a:extLst>
                  <a:ext uri="{FF2B5EF4-FFF2-40B4-BE49-F238E27FC236}">
                    <a16:creationId xmlns:a16="http://schemas.microsoft.com/office/drawing/2014/main" id="{0C43ED36-07FB-A740-8169-CB78ECA789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030"/>
                <a:ext cx="662" cy="403"/>
                <a:chOff x="753" y="4030"/>
                <a:chExt cx="662" cy="403"/>
              </a:xfrm>
            </p:grpSpPr>
            <p:sp>
              <p:nvSpPr>
                <p:cNvPr id="199" name="Rectangle 358">
                  <a:extLst>
                    <a:ext uri="{FF2B5EF4-FFF2-40B4-BE49-F238E27FC236}">
                      <a16:creationId xmlns:a16="http://schemas.microsoft.com/office/drawing/2014/main" id="{F897F568-0519-2849-B489-C781CFA6D8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4016"/>
                  <a:ext cx="582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11000101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19" name="Rectangle 432">
                  <a:extLst>
                    <a:ext uri="{FF2B5EF4-FFF2-40B4-BE49-F238E27FC236}">
                      <a16:creationId xmlns:a16="http://schemas.microsoft.com/office/drawing/2014/main" id="{0F161869-6BB8-3A4C-B4D7-EE1734BEA1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030"/>
                  <a:ext cx="662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1" name="Group 435">
                <a:extLst>
                  <a:ext uri="{FF2B5EF4-FFF2-40B4-BE49-F238E27FC236}">
                    <a16:creationId xmlns:a16="http://schemas.microsoft.com/office/drawing/2014/main" id="{637F8123-6135-7646-A0AE-A51E72139C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433"/>
                <a:ext cx="311" cy="518"/>
                <a:chOff x="0" y="4433"/>
                <a:chExt cx="311" cy="518"/>
              </a:xfrm>
            </p:grpSpPr>
            <p:sp>
              <p:nvSpPr>
                <p:cNvPr id="197" name="Rectangle 359">
                  <a:extLst>
                    <a:ext uri="{FF2B5EF4-FFF2-40B4-BE49-F238E27FC236}">
                      <a16:creationId xmlns:a16="http://schemas.microsoft.com/office/drawing/2014/main" id="{AD48821D-740F-FA42-B74C-59DEC9697E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4419"/>
                  <a:ext cx="23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J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17" name="Rectangle 434">
                  <a:extLst>
                    <a:ext uri="{FF2B5EF4-FFF2-40B4-BE49-F238E27FC236}">
                      <a16:creationId xmlns:a16="http://schemas.microsoft.com/office/drawing/2014/main" id="{11D118BE-67B9-7D4D-9EA5-7084E9E051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3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2" name="Group 437">
                <a:extLst>
                  <a:ext uri="{FF2B5EF4-FFF2-40B4-BE49-F238E27FC236}">
                    <a16:creationId xmlns:a16="http://schemas.microsoft.com/office/drawing/2014/main" id="{82811FE2-0117-F14D-A391-C8373E504C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433"/>
                <a:ext cx="442" cy="518"/>
                <a:chOff x="311" y="4433"/>
                <a:chExt cx="442" cy="518"/>
              </a:xfrm>
            </p:grpSpPr>
            <p:sp>
              <p:nvSpPr>
                <p:cNvPr id="195" name="Rectangle 360">
                  <a:extLst>
                    <a:ext uri="{FF2B5EF4-FFF2-40B4-BE49-F238E27FC236}">
                      <a16:creationId xmlns:a16="http://schemas.microsoft.com/office/drawing/2014/main" id="{65EF3885-A504-3D4C-BD40-EA55C5C5BF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419"/>
                  <a:ext cx="35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0.14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15" name="Rectangle 436">
                  <a:extLst>
                    <a:ext uri="{FF2B5EF4-FFF2-40B4-BE49-F238E27FC236}">
                      <a16:creationId xmlns:a16="http://schemas.microsoft.com/office/drawing/2014/main" id="{7FEED14B-0186-5F4D-BD94-6CEA95D4A0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433"/>
                  <a:ext cx="4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3" name="Group 439">
                <a:extLst>
                  <a:ext uri="{FF2B5EF4-FFF2-40B4-BE49-F238E27FC236}">
                    <a16:creationId xmlns:a16="http://schemas.microsoft.com/office/drawing/2014/main" id="{E15B10B3-8402-4C41-9238-58E90AD2B30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433"/>
                <a:ext cx="662" cy="518"/>
                <a:chOff x="753" y="4433"/>
                <a:chExt cx="662" cy="518"/>
              </a:xfrm>
            </p:grpSpPr>
            <p:sp>
              <p:nvSpPr>
                <p:cNvPr id="193" name="Rectangle 361">
                  <a:extLst>
                    <a:ext uri="{FF2B5EF4-FFF2-40B4-BE49-F238E27FC236}">
                      <a16:creationId xmlns:a16="http://schemas.microsoft.com/office/drawing/2014/main" id="{825C3FD2-D031-E44E-9884-9AC4FB9F90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4419"/>
                  <a:ext cx="5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110001001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13" name="Rectangle 438">
                  <a:extLst>
                    <a:ext uri="{FF2B5EF4-FFF2-40B4-BE49-F238E27FC236}">
                      <a16:creationId xmlns:a16="http://schemas.microsoft.com/office/drawing/2014/main" id="{7A239185-D193-6B43-993D-E2146107F6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433"/>
                  <a:ext cx="6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4" name="Group 441">
                <a:extLst>
                  <a:ext uri="{FF2B5EF4-FFF2-40B4-BE49-F238E27FC236}">
                    <a16:creationId xmlns:a16="http://schemas.microsoft.com/office/drawing/2014/main" id="{AFD96735-B9E4-FB4F-BC8D-19F7FE0A00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951"/>
                <a:ext cx="311" cy="518"/>
                <a:chOff x="0" y="4951"/>
                <a:chExt cx="311" cy="518"/>
              </a:xfrm>
            </p:grpSpPr>
            <p:sp>
              <p:nvSpPr>
                <p:cNvPr id="191" name="Rectangle 362">
                  <a:extLst>
                    <a:ext uri="{FF2B5EF4-FFF2-40B4-BE49-F238E27FC236}">
                      <a16:creationId xmlns:a16="http://schemas.microsoft.com/office/drawing/2014/main" id="{A0906A54-1D88-6847-8F09-9FCD036C2F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4937"/>
                  <a:ext cx="23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Q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11" name="Rectangle 440">
                  <a:extLst>
                    <a:ext uri="{FF2B5EF4-FFF2-40B4-BE49-F238E27FC236}">
                      <a16:creationId xmlns:a16="http://schemas.microsoft.com/office/drawing/2014/main" id="{5B80A721-7743-794F-A027-1E3E409681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951"/>
                  <a:ext cx="3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5" name="Group 443">
                <a:extLst>
                  <a:ext uri="{FF2B5EF4-FFF2-40B4-BE49-F238E27FC236}">
                    <a16:creationId xmlns:a16="http://schemas.microsoft.com/office/drawing/2014/main" id="{41771538-3653-E246-A1B4-1025C0E86BF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4951"/>
                <a:ext cx="442" cy="518"/>
                <a:chOff x="311" y="4951"/>
                <a:chExt cx="442" cy="518"/>
              </a:xfrm>
            </p:grpSpPr>
            <p:sp>
              <p:nvSpPr>
                <p:cNvPr id="189" name="Rectangle 363">
                  <a:extLst>
                    <a:ext uri="{FF2B5EF4-FFF2-40B4-BE49-F238E27FC236}">
                      <a16:creationId xmlns:a16="http://schemas.microsoft.com/office/drawing/2014/main" id="{22A57287-CD2A-9C41-938C-7DAA6A9561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4937"/>
                  <a:ext cx="35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0.14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09" name="Rectangle 442">
                  <a:extLst>
                    <a:ext uri="{FF2B5EF4-FFF2-40B4-BE49-F238E27FC236}">
                      <a16:creationId xmlns:a16="http://schemas.microsoft.com/office/drawing/2014/main" id="{5E6A442C-2A56-0643-91C9-B4E049A2B1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4951"/>
                  <a:ext cx="4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6" name="Group 445">
                <a:extLst>
                  <a:ext uri="{FF2B5EF4-FFF2-40B4-BE49-F238E27FC236}">
                    <a16:creationId xmlns:a16="http://schemas.microsoft.com/office/drawing/2014/main" id="{5C50A77F-B14D-8944-B8DD-E94A246167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4951"/>
                <a:ext cx="662" cy="518"/>
                <a:chOff x="753" y="4951"/>
                <a:chExt cx="662" cy="518"/>
              </a:xfrm>
            </p:grpSpPr>
            <p:sp>
              <p:nvSpPr>
                <p:cNvPr id="187" name="Rectangle 364">
                  <a:extLst>
                    <a:ext uri="{FF2B5EF4-FFF2-40B4-BE49-F238E27FC236}">
                      <a16:creationId xmlns:a16="http://schemas.microsoft.com/office/drawing/2014/main" id="{97284DB4-427D-894F-B07D-F0A09C7A3C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4937"/>
                  <a:ext cx="5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1100010000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07" name="Rectangle 444">
                  <a:extLst>
                    <a:ext uri="{FF2B5EF4-FFF2-40B4-BE49-F238E27FC236}">
                      <a16:creationId xmlns:a16="http://schemas.microsoft.com/office/drawing/2014/main" id="{68722630-A936-5148-B2D5-9EBAF878AF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4951"/>
                  <a:ext cx="6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7" name="Group 447">
                <a:extLst>
                  <a:ext uri="{FF2B5EF4-FFF2-40B4-BE49-F238E27FC236}">
                    <a16:creationId xmlns:a16="http://schemas.microsoft.com/office/drawing/2014/main" id="{F3B35087-5CAE-BF45-AB61-8C16580FAF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469"/>
                <a:ext cx="311" cy="518"/>
                <a:chOff x="0" y="5469"/>
                <a:chExt cx="311" cy="518"/>
              </a:xfrm>
            </p:grpSpPr>
            <p:sp>
              <p:nvSpPr>
                <p:cNvPr id="185" name="Rectangle 365">
                  <a:extLst>
                    <a:ext uri="{FF2B5EF4-FFF2-40B4-BE49-F238E27FC236}">
                      <a16:creationId xmlns:a16="http://schemas.microsoft.com/office/drawing/2014/main" id="{734AD218-C56C-F345-AFD4-108A5C0EE2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" y="5468"/>
                  <a:ext cx="230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Z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05" name="Rectangle 446">
                  <a:extLst>
                    <a:ext uri="{FF2B5EF4-FFF2-40B4-BE49-F238E27FC236}">
                      <a16:creationId xmlns:a16="http://schemas.microsoft.com/office/drawing/2014/main" id="{764450DC-42DD-C244-9A85-5588D32B6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5469"/>
                  <a:ext cx="311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8" name="Group 449">
                <a:extLst>
                  <a:ext uri="{FF2B5EF4-FFF2-40B4-BE49-F238E27FC236}">
                    <a16:creationId xmlns:a16="http://schemas.microsoft.com/office/drawing/2014/main" id="{AB1770A8-A0FD-C140-A18E-47218FBF50D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1" y="5469"/>
                <a:ext cx="442" cy="518"/>
                <a:chOff x="311" y="5469"/>
                <a:chExt cx="442" cy="518"/>
              </a:xfrm>
            </p:grpSpPr>
            <p:sp>
              <p:nvSpPr>
                <p:cNvPr id="183" name="Rectangle 366">
                  <a:extLst>
                    <a:ext uri="{FF2B5EF4-FFF2-40B4-BE49-F238E27FC236}">
                      <a16:creationId xmlns:a16="http://schemas.microsoft.com/office/drawing/2014/main" id="{E9302D52-BC9D-CA49-8D1D-71EE7EA852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4" y="5468"/>
                  <a:ext cx="356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0.09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03" name="Rectangle 448">
                  <a:extLst>
                    <a:ext uri="{FF2B5EF4-FFF2-40B4-BE49-F238E27FC236}">
                      <a16:creationId xmlns:a16="http://schemas.microsoft.com/office/drawing/2014/main" id="{795BC46D-A3A8-9346-BE22-901FA41C8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1" y="5469"/>
                  <a:ext cx="44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7699" name="Group 451">
                <a:extLst>
                  <a:ext uri="{FF2B5EF4-FFF2-40B4-BE49-F238E27FC236}">
                    <a16:creationId xmlns:a16="http://schemas.microsoft.com/office/drawing/2014/main" id="{1E74B429-F9F8-994E-92AB-3523429551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53" y="5469"/>
                <a:ext cx="662" cy="518"/>
                <a:chOff x="753" y="5469"/>
                <a:chExt cx="662" cy="518"/>
              </a:xfrm>
            </p:grpSpPr>
            <p:sp>
              <p:nvSpPr>
                <p:cNvPr id="181" name="Rectangle 367">
                  <a:extLst>
                    <a:ext uri="{FF2B5EF4-FFF2-40B4-BE49-F238E27FC236}">
                      <a16:creationId xmlns:a16="http://schemas.microsoft.com/office/drawing/2014/main" id="{5FCA8308-9617-A74B-BBA0-92C84AFA49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4" y="5468"/>
                  <a:ext cx="582" cy="5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1" hangingPunct="1">
                    <a:defRPr/>
                  </a:pPr>
                  <a:r>
                    <a:rPr lang="en-US" sz="1050">
                      <a:latin typeface="Arial" charset="0"/>
                      <a:ea typeface="+mn-ea"/>
                      <a:cs typeface="Times New Roman" charset="0"/>
                    </a:rPr>
                    <a:t>1100010001</a:t>
                  </a:r>
                </a:p>
                <a:p>
                  <a:pPr>
                    <a:defRPr/>
                  </a:pPr>
                  <a:endParaRPr lang="en-US" sz="1800">
                    <a:latin typeface="Arial" charset="0"/>
                    <a:ea typeface="+mn-ea"/>
                  </a:endParaRPr>
                </a:p>
              </p:txBody>
            </p:sp>
            <p:sp>
              <p:nvSpPr>
                <p:cNvPr id="27701" name="Rectangle 450">
                  <a:extLst>
                    <a:ext uri="{FF2B5EF4-FFF2-40B4-BE49-F238E27FC236}">
                      <a16:creationId xmlns:a16="http://schemas.microsoft.com/office/drawing/2014/main" id="{EAED4B4B-84E3-A14B-9FAF-84EBACFE57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" y="5469"/>
                  <a:ext cx="66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Blip>
                      <a:blip r:embed="rId2"/>
                    </a:buBlip>
                    <a:defRPr sz="28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SzPct val="60000"/>
                    <a:buFont typeface="Wingdings" pitchFamily="2" charset="2"/>
                    <a:buChar char="n"/>
                    <a:defRPr sz="2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95000"/>
                    <a:buFont typeface="Wingdings" pitchFamily="2" charset="2"/>
                    <a:buChar char="w"/>
                    <a:defRPr sz="20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SzPct val="65000"/>
                    <a:buFont typeface="Wingdings" pitchFamily="2" charset="2"/>
                    <a:buChar char="n"/>
                    <a:defRPr sz="16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60000"/>
                    <a:buFont typeface="Wingdings" pitchFamily="2" charset="2"/>
                    <a:buChar char="n"/>
                    <a:defRPr sz="1400">
                      <a:solidFill>
                        <a:schemeClr val="tx1"/>
                      </a:solidFill>
                      <a:latin typeface="Tahoma" panose="020B060403050404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27657" name="Rectangle 453">
              <a:extLst>
                <a:ext uri="{FF2B5EF4-FFF2-40B4-BE49-F238E27FC236}">
                  <a16:creationId xmlns:a16="http://schemas.microsoft.com/office/drawing/2014/main" id="{DE97F838-9CD3-AE44-8473-8D4DFF9577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" y="-2"/>
              <a:ext cx="1419" cy="5991"/>
            </a:xfrm>
            <a:prstGeom prst="rect">
              <a:avLst/>
            </a:prstGeom>
            <a:noFill/>
            <a:ln w="635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Blip>
                  <a:blip r:embed="rId2"/>
                </a:buBlip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6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95000"/>
                <a:buFont typeface="Wingdings" pitchFamily="2" charset="2"/>
                <a:buChar char="w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itchFamily="2" charset="2"/>
                <a:buChar char="n"/>
                <a:defRPr sz="14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F9C8604C-0065-F840-9762-8DCFDAE00A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Representing signed integers</a:t>
            </a:r>
          </a:p>
        </p:txBody>
      </p:sp>
      <p:sp>
        <p:nvSpPr>
          <p:cNvPr id="1843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37014F06-ACEC-C44F-B2FB-74619451E3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01000" cy="5334000"/>
          </a:xfrm>
        </p:spPr>
        <p:txBody>
          <a:bodyPr/>
          <a:lstStyle/>
          <a:p>
            <a:r>
              <a:rPr lang="en-US" altLang="en-US" b="1" i="1" dirty="0"/>
              <a:t>Signed-magnitude representation</a:t>
            </a:r>
          </a:p>
          <a:p>
            <a:pPr lvl="1"/>
            <a:r>
              <a:rPr lang="en-US" altLang="en-US" dirty="0"/>
              <a:t>Easy in BCD, but inefficient</a:t>
            </a:r>
          </a:p>
          <a:p>
            <a:pPr lvl="2"/>
            <a:r>
              <a:rPr lang="en-US" altLang="en-US" dirty="0"/>
              <a:t>Use some of the extra 4-bit patterns as signs</a:t>
            </a:r>
          </a:p>
          <a:p>
            <a:pPr lvl="1"/>
            <a:r>
              <a:rPr lang="en-US" altLang="en-US" b="1" i="1" dirty="0"/>
              <a:t>Standard binary </a:t>
            </a:r>
            <a:r>
              <a:rPr lang="en-US" altLang="en-US" dirty="0"/>
              <a:t>is much more efficient, but there is no sign</a:t>
            </a:r>
          </a:p>
          <a:p>
            <a:pPr lvl="2"/>
            <a:r>
              <a:rPr lang="en-US" altLang="en-US" dirty="0"/>
              <a:t>Could dedicate one bit to the sign, but that results in two zeros</a:t>
            </a:r>
          </a:p>
          <a:p>
            <a:pPr lvl="3"/>
            <a:r>
              <a:rPr lang="en-US" altLang="en-US" dirty="0"/>
              <a:t>And that complicates arithmetic algorithms</a:t>
            </a:r>
          </a:p>
          <a:p>
            <a:pPr lvl="1"/>
            <a:r>
              <a:rPr lang="en-US" altLang="en-US" b="1" i="1" dirty="0"/>
              <a:t>Complementary representations </a:t>
            </a:r>
            <a:r>
              <a:rPr lang="en-US" altLang="en-US" dirty="0"/>
              <a:t>are commonly used instead</a:t>
            </a:r>
          </a:p>
          <a:p>
            <a:pPr lvl="2"/>
            <a:r>
              <a:rPr lang="en-US" altLang="en-US" b="1" i="1" dirty="0"/>
              <a:t>Taking the complement of a number</a:t>
            </a:r>
            <a:r>
              <a:rPr lang="en-US" altLang="en-US" dirty="0"/>
              <a:t> involves subtracting it from a standardized basis value</a:t>
            </a:r>
          </a:p>
          <a:p>
            <a:pPr lvl="2"/>
            <a:r>
              <a:rPr lang="en-US" altLang="en-US" dirty="0"/>
              <a:t>The sign is a naturally occurring result of this operation</a:t>
            </a:r>
          </a:p>
          <a:p>
            <a:pPr lvl="2"/>
            <a:r>
              <a:rPr lang="en-US" altLang="en-US" dirty="0"/>
              <a:t>And that simplifies arithmetic algorithms</a:t>
            </a:r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C47C3BC8-0120-3349-B174-1402165B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18437" name="Slide Number Placeholder 5">
            <a:extLst>
              <a:ext uri="{FF2B5EF4-FFF2-40B4-BE49-F238E27FC236}">
                <a16:creationId xmlns:a16="http://schemas.microsoft.com/office/drawing/2014/main" id="{A0F66268-D82A-2A4B-85CB-26C178A35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FE850D-542F-B845-BC41-7B96FA40C7E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7F63D92-137B-BF48-A9E0-4C6D7C40C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Run-length encoding</a:t>
            </a:r>
          </a:p>
        </p:txBody>
      </p:sp>
      <p:sp>
        <p:nvSpPr>
          <p:cNvPr id="2867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C76EC1EC-B78C-DF4B-A03B-166809C096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Relies on repeating patterns</a:t>
            </a:r>
          </a:p>
          <a:p>
            <a:pPr lvl="1"/>
            <a:r>
              <a:rPr lang="en-US" altLang="en-US" dirty="0"/>
              <a:t>Each replaced by </a:t>
            </a:r>
            <a:r>
              <a:rPr lang="en-US" altLang="en-US" b="1" i="1" dirty="0"/>
              <a:t>escape code</a:t>
            </a:r>
            <a:r>
              <a:rPr lang="en-US" altLang="en-US" dirty="0"/>
              <a:t>, single pattern and count</a:t>
            </a:r>
          </a:p>
          <a:p>
            <a:pPr lvl="1"/>
            <a:r>
              <a:rPr lang="en-US" altLang="en-US" dirty="0"/>
              <a:t>Lossless</a:t>
            </a:r>
          </a:p>
          <a:p>
            <a:pPr lvl="1"/>
            <a:r>
              <a:rPr lang="en-US" altLang="en-US" dirty="0"/>
              <a:t>Easily decompressed</a:t>
            </a:r>
          </a:p>
          <a:p>
            <a:pPr lvl="1"/>
            <a:r>
              <a:rPr lang="en-US" altLang="en-US" dirty="0"/>
              <a:t>Well-suited to images – used in GIF</a:t>
            </a:r>
          </a:p>
        </p:txBody>
      </p:sp>
      <p:sp>
        <p:nvSpPr>
          <p:cNvPr id="28675" name="Date Placeholder 3">
            <a:extLst>
              <a:ext uri="{FF2B5EF4-FFF2-40B4-BE49-F238E27FC236}">
                <a16:creationId xmlns:a16="http://schemas.microsoft.com/office/drawing/2014/main" id="{9D24AD56-5F64-8349-93EA-836C7BBC46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52282B-1716-8B40-889C-D910C74B7147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8676" name="Footer Placeholder 4">
            <a:extLst>
              <a:ext uri="{FF2B5EF4-FFF2-40B4-BE49-F238E27FC236}">
                <a16:creationId xmlns:a16="http://schemas.microsoft.com/office/drawing/2014/main" id="{C31F1B6C-4C5A-5A45-99E8-C5E1DD47E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id="{7BBC9DB9-83F2-7F45-B8EE-8E33E2CE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24C049-85F3-AD42-8939-0D11AC448C6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pic>
        <p:nvPicPr>
          <p:cNvPr id="28678" name="Picture 4" descr="C:\Documents and Settings\amgilder\My Documents\Courses\CS402\Images\stripesh.gif">
            <a:extLst>
              <a:ext uri="{FF2B5EF4-FFF2-40B4-BE49-F238E27FC236}">
                <a16:creationId xmlns:a16="http://schemas.microsoft.com/office/drawing/2014/main" id="{55716BDE-E468-3A4D-BE50-39D1DA339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910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5" descr="C:\Documents and Settings\amgilder\My Documents\Courses\CS402\Images\stripesv.gif">
            <a:extLst>
              <a:ext uri="{FF2B5EF4-FFF2-40B4-BE49-F238E27FC236}">
                <a16:creationId xmlns:a16="http://schemas.microsoft.com/office/drawing/2014/main" id="{E9769332-3016-9E41-8CA9-BDA41A1E1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910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Text Box 7">
            <a:extLst>
              <a:ext uri="{FF2B5EF4-FFF2-40B4-BE49-F238E27FC236}">
                <a16:creationId xmlns:a16="http://schemas.microsoft.com/office/drawing/2014/main" id="{9DBA4076-36BD-8E4D-88B3-DAD606D76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17811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Verdana" panose="020B0604030504040204" pitchFamily="34" charset="0"/>
              </a:rPr>
              <a:t>64 x 64 =</a:t>
            </a:r>
            <a:r>
              <a:rPr lang="en-US" altLang="en-US" sz="1200"/>
              <a:t> 4,096 bytes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BMP = 5,174 bytes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GIF = 153 bytes</a:t>
            </a:r>
          </a:p>
        </p:txBody>
      </p:sp>
      <p:sp>
        <p:nvSpPr>
          <p:cNvPr id="28681" name="Text Box 8">
            <a:extLst>
              <a:ext uri="{FF2B5EF4-FFF2-40B4-BE49-F238E27FC236}">
                <a16:creationId xmlns:a16="http://schemas.microsoft.com/office/drawing/2014/main" id="{FEC9A6BE-9DAA-924B-8C1C-C33B55A05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267200"/>
            <a:ext cx="17811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Verdana" panose="020B0604030504040204" pitchFamily="34" charset="0"/>
              </a:rPr>
              <a:t>64 x 64 =</a:t>
            </a:r>
            <a:r>
              <a:rPr lang="en-US" altLang="en-US" sz="1200"/>
              <a:t> 4,096 bytes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BMP = 5,174 bytes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GIF = 343 bytes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3FAABE4-FB37-1A4B-95AD-121BB0454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Video images</a:t>
            </a:r>
          </a:p>
        </p:txBody>
      </p:sp>
      <p:sp>
        <p:nvSpPr>
          <p:cNvPr id="3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5572305C-337A-8242-9D9B-9B9D95741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80010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>
                <a:ea typeface="+mn-ea"/>
              </a:rPr>
              <a:t>Series of still images (</a:t>
            </a:r>
            <a:r>
              <a:rPr lang="en-US" b="1" i="1" dirty="0">
                <a:ea typeface="+mn-ea"/>
              </a:rPr>
              <a:t>frames</a:t>
            </a:r>
            <a:r>
              <a:rPr lang="en-US" dirty="0">
                <a:ea typeface="+mn-ea"/>
              </a:rPr>
              <a:t>) shown in sequence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Bitmap images most common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Multiplies storage requirements by </a:t>
            </a:r>
            <a:r>
              <a:rPr lang="en-US" b="1" i="1" dirty="0">
                <a:ea typeface="ＭＳ Ｐゴシック" charset="0"/>
              </a:rPr>
              <a:t>frame rate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Results in tremendous storage requirements </a:t>
            </a:r>
          </a:p>
          <a:p>
            <a:pPr>
              <a:lnSpc>
                <a:spcPct val="110000"/>
              </a:lnSpc>
              <a:defRPr/>
            </a:pPr>
            <a:r>
              <a:rPr lang="en-US" dirty="0">
                <a:ea typeface="+mn-ea"/>
              </a:rPr>
              <a:t>Various optimization techniques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Reduce frame dimensions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Limit colors</a:t>
            </a:r>
          </a:p>
          <a:p>
            <a:pPr lvl="1">
              <a:lnSpc>
                <a:spcPct val="110000"/>
              </a:lnSpc>
              <a:defRPr/>
            </a:pPr>
            <a:r>
              <a:rPr lang="en-US" dirty="0">
                <a:ea typeface="ＭＳ Ｐゴシック" charset="0"/>
              </a:rPr>
              <a:t>Reduce frame rate</a:t>
            </a:r>
          </a:p>
          <a:p>
            <a:pPr lvl="1">
              <a:lnSpc>
                <a:spcPct val="110000"/>
              </a:lnSpc>
              <a:defRPr/>
            </a:pPr>
            <a:r>
              <a:rPr lang="en-US" b="1" i="1" dirty="0">
                <a:ea typeface="ＭＳ Ｐゴシック" charset="0"/>
              </a:rPr>
              <a:t>Spatial compression</a:t>
            </a:r>
          </a:p>
          <a:p>
            <a:pPr lvl="1">
              <a:lnSpc>
                <a:spcPct val="110000"/>
              </a:lnSpc>
              <a:defRPr/>
            </a:pPr>
            <a:r>
              <a:rPr lang="en-US" b="1" i="1" dirty="0">
                <a:ea typeface="ＭＳ Ｐゴシック" charset="0"/>
              </a:rPr>
              <a:t>Temporal compression</a:t>
            </a:r>
          </a:p>
          <a:p>
            <a:pPr lvl="1">
              <a:lnSpc>
                <a:spcPct val="110000"/>
              </a:lnSpc>
              <a:defRPr/>
            </a:pPr>
            <a:r>
              <a:rPr lang="en-US" b="1" i="1" dirty="0">
                <a:ea typeface="ＭＳ Ｐゴシック" charset="0"/>
              </a:rPr>
              <a:t>Streaming</a:t>
            </a:r>
          </a:p>
          <a:p>
            <a:pPr>
              <a:lnSpc>
                <a:spcPct val="110000"/>
              </a:lnSpc>
              <a:defRPr/>
            </a:pPr>
            <a:endParaRPr lang="en-US" dirty="0">
              <a:ea typeface="+mn-ea"/>
            </a:endParaRPr>
          </a:p>
        </p:txBody>
      </p:sp>
      <p:sp>
        <p:nvSpPr>
          <p:cNvPr id="24579" name="Date Placeholder 3">
            <a:extLst>
              <a:ext uri="{FF2B5EF4-FFF2-40B4-BE49-F238E27FC236}">
                <a16:creationId xmlns:a16="http://schemas.microsoft.com/office/drawing/2014/main" id="{25715051-3651-8E43-8F2D-4B2CB0EE3E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21AFD-1A32-134F-B527-23FFD32E3AE7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4580" name="Footer Placeholder 4">
            <a:extLst>
              <a:ext uri="{FF2B5EF4-FFF2-40B4-BE49-F238E27FC236}">
                <a16:creationId xmlns:a16="http://schemas.microsoft.com/office/drawing/2014/main" id="{E927E7FE-94B8-0D43-B175-693954E5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26F0C718-E060-1445-BE3F-37FFE431A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57B5F1-8766-D648-BB8D-FE0E7C4BCB9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EEF6AB85-3673-1548-8F99-CB4B1BBB4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Audio data</a:t>
            </a:r>
          </a:p>
        </p:txBody>
      </p:sp>
      <p:sp>
        <p:nvSpPr>
          <p:cNvPr id="3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08F5890B-8702-3447-8B4D-E16342FC7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2743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+mn-ea"/>
              </a:rPr>
              <a:t>Sound consists of smooth, continuous waves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Infinite variability between any two points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Must be represented numerically in computer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Numerical representations are discrete and finite</a:t>
            </a:r>
          </a:p>
          <a:p>
            <a:pPr>
              <a:lnSpc>
                <a:spcPct val="120000"/>
              </a:lnSpc>
              <a:defRPr/>
            </a:pPr>
            <a:r>
              <a:rPr lang="en-US" b="1" i="1" dirty="0">
                <a:ea typeface="+mn-ea"/>
              </a:rPr>
              <a:t>Sampling</a:t>
            </a:r>
            <a:r>
              <a:rPr lang="en-US" dirty="0">
                <a:ea typeface="+mn-ea"/>
              </a:rPr>
              <a:t> determines amplitude of original wave at regular intervals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Records those amplitudes as numeric values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Often supplemented with metadata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Sequence can be used to reconstruct approximation of original wave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Higher sampling rates produce closer approximations, but more numbers means more storage</a:t>
            </a:r>
          </a:p>
          <a:p>
            <a:pPr lvl="2"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</a:rPr>
              <a:t>Common </a:t>
            </a:r>
            <a:r>
              <a:rPr lang="en-US" b="1" i="1" dirty="0">
                <a:ea typeface="ＭＳ Ｐゴシック" charset="0"/>
              </a:rPr>
              <a:t>sampling rate </a:t>
            </a:r>
            <a:r>
              <a:rPr lang="en-US" dirty="0">
                <a:ea typeface="ＭＳ Ｐゴシック" charset="0"/>
              </a:rPr>
              <a:t>is 44,100 Hz (samples per second)</a:t>
            </a:r>
          </a:p>
        </p:txBody>
      </p:sp>
      <p:sp>
        <p:nvSpPr>
          <p:cNvPr id="25603" name="Date Placeholder 3">
            <a:extLst>
              <a:ext uri="{FF2B5EF4-FFF2-40B4-BE49-F238E27FC236}">
                <a16:creationId xmlns:a16="http://schemas.microsoft.com/office/drawing/2014/main" id="{F59DEEC9-BCF8-0A4E-A925-AFEA937A87B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EB142A-588F-6C4D-B9B3-D343CD548A09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5604" name="Footer Placeholder 4">
            <a:extLst>
              <a:ext uri="{FF2B5EF4-FFF2-40B4-BE49-F238E27FC236}">
                <a16:creationId xmlns:a16="http://schemas.microsoft.com/office/drawing/2014/main" id="{B324756D-2E30-A642-98AA-130D3968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5605" name="Slide Number Placeholder 5">
            <a:extLst>
              <a:ext uri="{FF2B5EF4-FFF2-40B4-BE49-F238E27FC236}">
                <a16:creationId xmlns:a16="http://schemas.microsoft.com/office/drawing/2014/main" id="{4F481E8E-BDF8-9B43-944E-4DAB0126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199631-1E16-5948-A9ED-A147A925332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pic>
        <p:nvPicPr>
          <p:cNvPr id="25606" name="Picture 13" descr="c03f15">
            <a:extLst>
              <a:ext uri="{FF2B5EF4-FFF2-40B4-BE49-F238E27FC236}">
                <a16:creationId xmlns:a16="http://schemas.microsoft.com/office/drawing/2014/main" id="{B0CCFFF2-3117-1C44-9D50-602A23E31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3505200"/>
            <a:ext cx="394970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9ECF20B-AC5D-FA48-97E6-A792938A1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Internal data formats</a:t>
            </a:r>
          </a:p>
        </p:txBody>
      </p:sp>
      <p:sp>
        <p:nvSpPr>
          <p:cNvPr id="29698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D04DFAE7-C6B5-FC47-A37D-9E20EF0FDD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Everything stored as bits internally</a:t>
            </a:r>
          </a:p>
          <a:p>
            <a:pPr lvl="1"/>
            <a:r>
              <a:rPr lang="en-US" altLang="en-US" dirty="0"/>
              <a:t>Contents of storage consist of a huge series of bits</a:t>
            </a:r>
          </a:p>
          <a:p>
            <a:pPr lvl="1"/>
            <a:r>
              <a:rPr lang="en-US" altLang="en-US" dirty="0"/>
              <a:t>Any given segment of that series could represent nearly anything</a:t>
            </a:r>
          </a:p>
          <a:p>
            <a:pPr lvl="1"/>
            <a:r>
              <a:rPr lang="en-US" altLang="en-US" b="1" i="1" dirty="0"/>
              <a:t>Data types </a:t>
            </a:r>
            <a:r>
              <a:rPr lang="en-US" altLang="en-US" dirty="0"/>
              <a:t>used internally to define meaning for groups of bits</a:t>
            </a:r>
          </a:p>
          <a:p>
            <a:pPr lvl="2"/>
            <a:r>
              <a:rPr lang="en-US" altLang="en-US" b="1" i="1" dirty="0"/>
              <a:t>Atomic/Primitive</a:t>
            </a:r>
            <a:r>
              <a:rPr lang="en-US" altLang="en-US" dirty="0"/>
              <a:t> – Boolean, character, enumerated, integer, float, etc.</a:t>
            </a:r>
          </a:p>
          <a:p>
            <a:pPr lvl="2"/>
            <a:r>
              <a:rPr lang="en-US" altLang="en-US" b="1" i="1" dirty="0"/>
              <a:t>Composite</a:t>
            </a:r>
            <a:r>
              <a:rPr lang="en-US" altLang="en-US" dirty="0"/>
              <a:t> – array, object, string, structure, etc.</a:t>
            </a:r>
          </a:p>
          <a:p>
            <a:pPr lvl="1"/>
            <a:endParaRPr lang="en-US" altLang="en-US" dirty="0"/>
          </a:p>
        </p:txBody>
      </p:sp>
      <p:sp>
        <p:nvSpPr>
          <p:cNvPr id="29699" name="Date Placeholder 3">
            <a:extLst>
              <a:ext uri="{FF2B5EF4-FFF2-40B4-BE49-F238E27FC236}">
                <a16:creationId xmlns:a16="http://schemas.microsoft.com/office/drawing/2014/main" id="{B82C5736-4260-2349-9A32-2C489FD443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D45A52-4250-F541-885B-DA2B0365EF7B}" type="datetime1">
              <a:rPr lang="en-US" altLang="en-US" sz="10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3/23/23</a:t>
            </a:fld>
            <a:endParaRPr lang="en-US" altLang="en-US" sz="1000"/>
          </a:p>
        </p:txBody>
      </p:sp>
      <p:sp>
        <p:nvSpPr>
          <p:cNvPr id="29700" name="Footer Placeholder 4">
            <a:extLst>
              <a:ext uri="{FF2B5EF4-FFF2-40B4-BE49-F238E27FC236}">
                <a16:creationId xmlns:a16="http://schemas.microsoft.com/office/drawing/2014/main" id="{3ECDBE34-C1D6-BC40-9BC0-FA8E7B42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IT520 Data Formats</a:t>
            </a:r>
          </a:p>
        </p:txBody>
      </p:sp>
      <p:sp>
        <p:nvSpPr>
          <p:cNvPr id="29701" name="Slide Number Placeholder 5">
            <a:extLst>
              <a:ext uri="{FF2B5EF4-FFF2-40B4-BE49-F238E27FC236}">
                <a16:creationId xmlns:a16="http://schemas.microsoft.com/office/drawing/2014/main" id="{E1CABF4C-7424-D248-9FCD-88210728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8D18A4-BCA9-DE4E-B401-3B632BF5020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FAB8CDC3-FF61-184F-941D-508B82151E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534400" cy="685800"/>
          </a:xfrm>
        </p:spPr>
        <p:txBody>
          <a:bodyPr/>
          <a:lstStyle/>
          <a:p>
            <a:r>
              <a:rPr lang="en-US" altLang="en-US"/>
              <a:t>9’s complement</a:t>
            </a:r>
            <a:endParaRPr lang="en-US" altLang="en-US" sz="3200"/>
          </a:p>
        </p:txBody>
      </p:sp>
      <p:sp>
        <p:nvSpPr>
          <p:cNvPr id="1843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D6B47B7D-1A0E-F043-B50F-7DF80969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altLang="en-US" sz="2000" dirty="0"/>
              <a:t>Start by picking a number of digits (</a:t>
            </a:r>
            <a:r>
              <a:rPr lang="en-US" altLang="en-US" sz="2000" b="1" i="1" dirty="0"/>
              <a:t>word size</a:t>
            </a:r>
            <a:r>
              <a:rPr lang="en-US" altLang="en-US" sz="2000" dirty="0"/>
              <a:t>), say 3 digits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Split the range that word size allows down the middle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en-US" sz="1600" dirty="0"/>
              <a:t>The lower half of the range represents the positive values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en-US" sz="1600" dirty="0"/>
              <a:t>The upper half of the range represents the negative values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/>
              <a:t>Positive values simply represent themselves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0 is 0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1 is 1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289 is 289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500 doesn’t exist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en-US" sz="1400" dirty="0"/>
              <a:t>All values with a first digit of 5 or higher are negative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000" dirty="0"/>
              <a:t>To determine the representation of a negative value, subtract each digit from 9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–387 is 999 – 387 = 612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–499 is 999 – 499 = 500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–1 is 999 – 001 = 998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–0 is 999 – 000 = 999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–500 doesn’t exist</a:t>
            </a:r>
          </a:p>
          <a:p>
            <a:pPr>
              <a:lnSpc>
                <a:spcPct val="110000"/>
              </a:lnSpc>
              <a:defRPr/>
            </a:pPr>
            <a:r>
              <a:rPr lang="en-US" altLang="en-US" sz="2200" dirty="0"/>
              <a:t>Utilizes the </a:t>
            </a:r>
            <a:r>
              <a:rPr lang="en-US" altLang="en-US" sz="2200" b="1" i="1" dirty="0"/>
              <a:t>end-around carry</a:t>
            </a:r>
            <a:r>
              <a:rPr lang="en-US" altLang="en-US" sz="2200" dirty="0"/>
              <a:t> for addition whenever the resulting value exceeds the word size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en-US" sz="1800" dirty="0"/>
              <a:t>Remove the extra leftmost digit and add it to the result</a:t>
            </a:r>
          </a:p>
        </p:txBody>
      </p:sp>
      <p:sp>
        <p:nvSpPr>
          <p:cNvPr id="19460" name="Footer Placeholder 4">
            <a:extLst>
              <a:ext uri="{FF2B5EF4-FFF2-40B4-BE49-F238E27FC236}">
                <a16:creationId xmlns:a16="http://schemas.microsoft.com/office/drawing/2014/main" id="{5E7609DE-CEDB-1D42-8756-851CC2F6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7705C903-9388-C54D-8E7F-109E2B78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35A60A-E90D-ED45-86D6-307663884EA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6">
            <a:extLst>
              <a:ext uri="{FF2B5EF4-FFF2-40B4-BE49-F238E27FC236}">
                <a16:creationId xmlns:a16="http://schemas.microsoft.com/office/drawing/2014/main" id="{D5EF37C3-AA59-E74B-BA50-9D7DE60D4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263" y="5029200"/>
            <a:ext cx="229393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5">
            <a:extLst>
              <a:ext uri="{FF2B5EF4-FFF2-40B4-BE49-F238E27FC236}">
                <a16:creationId xmlns:a16="http://schemas.microsoft.com/office/drawing/2014/main" id="{3592988A-67E1-1E4F-BECF-C3F7E389A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244633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D037FA3A-11DD-A74C-B7BA-69AF35B86B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1" i="1" dirty="0"/>
              <a:t>Modular addition</a:t>
            </a:r>
          </a:p>
          <a:p>
            <a:pPr lvl="1"/>
            <a:r>
              <a:rPr lang="en-US" altLang="en-US" sz="1800" dirty="0"/>
              <a:t>Circular scale</a:t>
            </a:r>
          </a:p>
        </p:txBody>
      </p:sp>
      <p:graphicFrame>
        <p:nvGraphicFramePr>
          <p:cNvPr id="21" name="Group 736">
            <a:extLst>
              <a:ext uri="{FF2B5EF4-FFF2-40B4-BE49-F238E27FC236}">
                <a16:creationId xmlns:a16="http://schemas.microsoft.com/office/drawing/2014/main" id="{1C353C09-A3F3-E94F-9536-8129AD175991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276600"/>
          <a:ext cx="7162800" cy="1431930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3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+699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6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Representation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75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Number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represented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-499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-000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200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-499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-100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-000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-300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26" name="Picture 3">
            <a:extLst>
              <a:ext uri="{FF2B5EF4-FFF2-40B4-BE49-F238E27FC236}">
                <a16:creationId xmlns:a16="http://schemas.microsoft.com/office/drawing/2014/main" id="{57E7FDD7-06AC-BF44-B5AC-4A2D63CF8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2319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7" name="Picture 2">
            <a:extLst>
              <a:ext uri="{FF2B5EF4-FFF2-40B4-BE49-F238E27FC236}">
                <a16:creationId xmlns:a16="http://schemas.microsoft.com/office/drawing/2014/main" id="{5ECF7BE6-B8D8-034F-B697-AE9D4CADA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2600"/>
            <a:ext cx="12319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8" name="Title 1">
            <a:extLst>
              <a:ext uri="{FF2B5EF4-FFF2-40B4-BE49-F238E27FC236}">
                <a16:creationId xmlns:a16="http://schemas.microsoft.com/office/drawing/2014/main" id="{E3B9E8B7-9FCC-6C40-8A1A-F866C2591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9’s complement addition</a:t>
            </a:r>
          </a:p>
        </p:txBody>
      </p:sp>
      <p:sp>
        <p:nvSpPr>
          <p:cNvPr id="20530" name="Footer Placeholder 4">
            <a:extLst>
              <a:ext uri="{FF2B5EF4-FFF2-40B4-BE49-F238E27FC236}">
                <a16:creationId xmlns:a16="http://schemas.microsoft.com/office/drawing/2014/main" id="{6AA82DCD-AF41-D64B-83F8-D31636A1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0531" name="Slide Number Placeholder 5">
            <a:extLst>
              <a:ext uri="{FF2B5EF4-FFF2-40B4-BE49-F238E27FC236}">
                <a16:creationId xmlns:a16="http://schemas.microsoft.com/office/drawing/2014/main" id="{A1A4EFEB-ACCB-1E4F-836E-2123FF26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FEA4C6-9527-F74C-8579-EB032D2C3BC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graphicFrame>
        <p:nvGraphicFramePr>
          <p:cNvPr id="8" name="Group 92">
            <a:extLst>
              <a:ext uri="{FF2B5EF4-FFF2-40B4-BE49-F238E27FC236}">
                <a16:creationId xmlns:a16="http://schemas.microsoft.com/office/drawing/2014/main" id="{77F2B9A9-37AB-534B-AF05-EBA7DA83C57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593850"/>
          <a:ext cx="7848600" cy="1530349"/>
        </p:xfrm>
        <a:graphic>
          <a:graphicData uri="http://schemas.openxmlformats.org/drawingml/2006/table">
            <a:tbl>
              <a:tblPr/>
              <a:tblGrid>
                <a:gridCol w="1712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4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1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840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+250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+250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7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Representation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649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899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999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170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420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304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Number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represented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-350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-100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000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170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420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+250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+250</a:t>
                      </a: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2" marB="4570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2" name="Group 302">
            <a:extLst>
              <a:ext uri="{FF2B5EF4-FFF2-40B4-BE49-F238E27FC236}">
                <a16:creationId xmlns:a16="http://schemas.microsoft.com/office/drawing/2014/main" id="{CAA37895-FCE0-0049-A923-6FE70CDEB568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4860925"/>
          <a:ext cx="6248400" cy="1447800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40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73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Representation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500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799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999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tabLst>
                          <a:tab pos="514350" algn="dec"/>
                        </a:tabLst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tabLst>
                          <a:tab pos="514350" algn="dec"/>
                        </a:tabLst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tabLst>
                          <a:tab pos="514350" algn="dec"/>
                        </a:tabLst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>
                          <a:tab pos="514350" algn="dec"/>
                        </a:tabLst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	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4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Number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represented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-499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-200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-000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tabLst>
                          <a:tab pos="514350" algn="dec"/>
                        </a:tabLst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tabLst>
                          <a:tab pos="514350" algn="dec"/>
                        </a:tabLst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tabLst>
                          <a:tab pos="514350" algn="dec"/>
                        </a:tabLst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tabLst>
                          <a:tab pos="514350" algn="dec"/>
                        </a:tabLst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>
                          <a:tab pos="514350" algn="dec"/>
                        </a:tabLst>
                      </a:pPr>
                      <a:r>
                        <a:rPr kumimoji="0" lang="en-US" altLang="en-US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	100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499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chemeClr val="tx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+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-128"/>
                        </a:rPr>
                        <a:t>300</a:t>
                      </a: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charset="-128"/>
                      </a:endParaRPr>
                    </a:p>
                  </a:txBody>
                  <a:tcPr marT="45700" marB="457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Group 709">
            <a:extLst>
              <a:ext uri="{FF2B5EF4-FFF2-40B4-BE49-F238E27FC236}">
                <a16:creationId xmlns:a16="http://schemas.microsoft.com/office/drawing/2014/main" id="{B3A83BB0-A295-1D42-B6C2-26B75C19E930}"/>
              </a:ext>
            </a:extLst>
          </p:cNvPr>
          <p:cNvGraphicFramePr>
            <a:graphicFrameLocks/>
          </p:cNvGraphicFramePr>
          <p:nvPr/>
        </p:nvGraphicFramePr>
        <p:xfrm>
          <a:off x="7391400" y="4800600"/>
          <a:ext cx="685800" cy="1566864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85407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799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85407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300</a:t>
                      </a:r>
                    </a:p>
                  </a:txBody>
                  <a:tcPr marT="34077" marB="34077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85407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099</a:t>
                      </a:r>
                    </a:p>
                  </a:txBody>
                  <a:tcPr marT="34077" marB="3407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854075" algn="dec"/>
                        </a:tabLst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	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34077" marB="34077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7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34077" marB="34077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0618" name="Group 710">
            <a:extLst>
              <a:ext uri="{FF2B5EF4-FFF2-40B4-BE49-F238E27FC236}">
                <a16:creationId xmlns:a16="http://schemas.microsoft.com/office/drawing/2014/main" id="{83D162D8-B10F-A74F-8492-03472548538E}"/>
              </a:ext>
            </a:extLst>
          </p:cNvPr>
          <p:cNvGrpSpPr>
            <a:grpSpLocks/>
          </p:cNvGrpSpPr>
          <p:nvPr/>
        </p:nvGrpSpPr>
        <p:grpSpPr bwMode="auto">
          <a:xfrm>
            <a:off x="7620000" y="5715000"/>
            <a:ext cx="228600" cy="152400"/>
            <a:chOff x="3744" y="3648"/>
            <a:chExt cx="288" cy="240"/>
          </a:xfrm>
        </p:grpSpPr>
        <p:sp>
          <p:nvSpPr>
            <p:cNvPr id="20619" name="Line 711">
              <a:extLst>
                <a:ext uri="{FF2B5EF4-FFF2-40B4-BE49-F238E27FC236}">
                  <a16:creationId xmlns:a16="http://schemas.microsoft.com/office/drawing/2014/main" id="{37C5B431-134F-374E-9466-5CB1F2E8AD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3648"/>
              <a:ext cx="0" cy="24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0" name="Line 712">
              <a:extLst>
                <a:ext uri="{FF2B5EF4-FFF2-40B4-BE49-F238E27FC236}">
                  <a16:creationId xmlns:a16="http://schemas.microsoft.com/office/drawing/2014/main" id="{52F40484-67EB-E347-97C2-8FBB91D901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3888"/>
              <a:ext cx="288" cy="0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C2A10D95-606D-384B-8931-C453EB2C8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1’s complement</a:t>
            </a:r>
          </a:p>
        </p:txBody>
      </p:sp>
      <p:sp>
        <p:nvSpPr>
          <p:cNvPr id="20482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02BA1904-DD6D-5D40-BB7D-1EC0D9C2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8153400" cy="3276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400" dirty="0"/>
              <a:t>The binary version of 9’s complement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/>
              <a:t>All values that start with a 1 are in the upper half of the range and therefore negative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/>
              <a:t>1’s complement representation involves </a:t>
            </a:r>
            <a:r>
              <a:rPr lang="en-US" altLang="en-US" sz="2000" b="1" i="1" dirty="0"/>
              <a:t>inversion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700" dirty="0"/>
              <a:t>To invert a binary value, take the value and change all ones to zeros and all zeros to ones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700" dirty="0"/>
              <a:t>Note that we still have two representations of 0 – all ones and all zeros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/>
              <a:t>Arithmetic algorithms are identical to 9’s complement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/>
              <a:t>Note that we cannot convert directly between 9’s complement and 1</a:t>
            </a:r>
            <a:r>
              <a:rPr lang="en-US" altLang="ja-JP" sz="2000" dirty="0"/>
              <a:t>’s complement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700" dirty="0"/>
              <a:t>So we convert to signed-magnitude form as an intermediary</a:t>
            </a:r>
          </a:p>
        </p:txBody>
      </p:sp>
      <p:sp>
        <p:nvSpPr>
          <p:cNvPr id="21508" name="Footer Placeholder 4">
            <a:extLst>
              <a:ext uri="{FF2B5EF4-FFF2-40B4-BE49-F238E27FC236}">
                <a16:creationId xmlns:a16="http://schemas.microsoft.com/office/drawing/2014/main" id="{46F52D9D-0D3F-8F45-99DA-E92DBB25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1509" name="Slide Number Placeholder 5">
            <a:extLst>
              <a:ext uri="{FF2B5EF4-FFF2-40B4-BE49-F238E27FC236}">
                <a16:creationId xmlns:a16="http://schemas.microsoft.com/office/drawing/2014/main" id="{A69E56AE-90A4-0940-9A17-C633D618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A49A69-939B-6B45-8ADF-47D1476F765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graphicFrame>
        <p:nvGraphicFramePr>
          <p:cNvPr id="7" name="Group 97">
            <a:extLst>
              <a:ext uri="{FF2B5EF4-FFF2-40B4-BE49-F238E27FC236}">
                <a16:creationId xmlns:a16="http://schemas.microsoft.com/office/drawing/2014/main" id="{F84AFE38-0BC4-B648-BB3F-15F9768F4818}"/>
              </a:ext>
            </a:extLst>
          </p:cNvPr>
          <p:cNvGraphicFramePr>
            <a:graphicFrameLocks/>
          </p:cNvGraphicFramePr>
          <p:nvPr/>
        </p:nvGraphicFramePr>
        <p:xfrm>
          <a:off x="685800" y="4343400"/>
          <a:ext cx="8001000" cy="1828800"/>
        </p:xfrm>
        <a:graphic>
          <a:graphicData uri="http://schemas.openxmlformats.org/drawingml/2006/table">
            <a:tbl>
              <a:tblPr/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method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Complement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itself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Range of decimal 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-127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-0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+0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127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Inversion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example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10000000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627063" algn="r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11111111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00000000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>
                          <a:tab pos="627063" algn="r"/>
                        </a:tabLst>
                      </a:pP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01111111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E7A86C2A-7B28-E845-A4B5-53B2100B9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10’s complement</a:t>
            </a:r>
          </a:p>
        </p:txBody>
      </p:sp>
      <p:sp>
        <p:nvSpPr>
          <p:cNvPr id="22530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8EBA766F-4280-814B-BD34-8DACCD4194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772400" cy="304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/>
              <a:t>Shift the negative portion of the range right by 1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Gives us only one representation of 0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Results in slightly different size positive and negative ranges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All values starting with a 5 or higher are still negative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Positive values represent themselves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Subtract a negative value’s magnitude from 10</a:t>
            </a:r>
            <a:r>
              <a:rPr lang="en-US" altLang="en-US" sz="2200" i="1" baseline="30000"/>
              <a:t>n</a:t>
            </a:r>
            <a:r>
              <a:rPr lang="en-US" altLang="en-US" sz="2200"/>
              <a:t>, where </a:t>
            </a:r>
            <a:r>
              <a:rPr lang="en-US" altLang="en-US" sz="2200" i="1"/>
              <a:t>n</a:t>
            </a:r>
            <a:r>
              <a:rPr lang="en-US" altLang="en-US" sz="2200"/>
              <a:t> is the word size</a:t>
            </a:r>
          </a:p>
          <a:p>
            <a:pPr lvl="1">
              <a:lnSpc>
                <a:spcPct val="80000"/>
              </a:lnSpc>
            </a:pPr>
            <a:r>
              <a:rPr lang="en-US" altLang="en-US" sz="1900"/>
              <a:t>Can also simply add 1 to its 9’s complement representation</a:t>
            </a:r>
          </a:p>
          <a:p>
            <a:pPr>
              <a:lnSpc>
                <a:spcPct val="80000"/>
              </a:lnSpc>
            </a:pPr>
            <a:r>
              <a:rPr lang="en-US" altLang="en-US" sz="2200"/>
              <a:t>When adding, simply discard any extra digit</a:t>
            </a:r>
          </a:p>
        </p:txBody>
      </p:sp>
      <p:sp>
        <p:nvSpPr>
          <p:cNvPr id="22532" name="Footer Placeholder 4">
            <a:extLst>
              <a:ext uri="{FF2B5EF4-FFF2-40B4-BE49-F238E27FC236}">
                <a16:creationId xmlns:a16="http://schemas.microsoft.com/office/drawing/2014/main" id="{AE2EC4EA-D8D6-5D4A-B38E-E77C44BF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2533" name="Slide Number Placeholder 5">
            <a:extLst>
              <a:ext uri="{FF2B5EF4-FFF2-40B4-BE49-F238E27FC236}">
                <a16:creationId xmlns:a16="http://schemas.microsoft.com/office/drawing/2014/main" id="{D6B39799-6A69-4B4F-B509-F3A1FF8C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0332021-E8FB-E24E-B81F-A1AEC8989C7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graphicFrame>
        <p:nvGraphicFramePr>
          <p:cNvPr id="7" name="Group 121">
            <a:extLst>
              <a:ext uri="{FF2B5EF4-FFF2-40B4-BE49-F238E27FC236}">
                <a16:creationId xmlns:a16="http://schemas.microsoft.com/office/drawing/2014/main" id="{C931C749-9B63-2C49-BB94-A2D95E7D6C23}"/>
              </a:ext>
            </a:extLst>
          </p:cNvPr>
          <p:cNvGraphicFramePr>
            <a:graphicFrameLocks/>
          </p:cNvGraphicFramePr>
          <p:nvPr/>
        </p:nvGraphicFramePr>
        <p:xfrm>
          <a:off x="914400" y="4137025"/>
          <a:ext cx="7772400" cy="2187576"/>
        </p:xfrm>
        <a:graphic>
          <a:graphicData uri="http://schemas.openxmlformats.org/drawingml/2006/table">
            <a:tbl>
              <a:tblPr/>
              <a:tblGrid>
                <a:gridCol w="324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method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Complement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itself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Range of decimal 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-001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499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minus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number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example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999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499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9926801-7F1E-6541-8D79-F5369985B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2’s complement</a:t>
            </a:r>
          </a:p>
        </p:txBody>
      </p:sp>
      <p:sp>
        <p:nvSpPr>
          <p:cNvPr id="23554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C5F89427-1560-C948-ABA3-A22FBCF05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0772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Like 10’s complement, but in binary 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Has only one representation of 0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Has slightly different size positive and negative ranges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All values starting with a 1 are negative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Positive values represent themselves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To represent a negative value, subtract its magnitude from 2</a:t>
            </a:r>
            <a:r>
              <a:rPr lang="en-US" altLang="en-US" sz="2000" i="1" baseline="30000"/>
              <a:t>n</a:t>
            </a:r>
            <a:r>
              <a:rPr lang="en-US" altLang="en-US" sz="2000"/>
              <a:t>, where </a:t>
            </a:r>
            <a:r>
              <a:rPr lang="en-US" altLang="en-US" sz="2000" i="1"/>
              <a:t>n</a:t>
            </a:r>
            <a:r>
              <a:rPr lang="en-US" altLang="en-US" sz="2000"/>
              <a:t> is the word size</a:t>
            </a:r>
          </a:p>
          <a:p>
            <a:pPr lvl="1">
              <a:lnSpc>
                <a:spcPct val="80000"/>
              </a:lnSpc>
            </a:pPr>
            <a:r>
              <a:rPr lang="en-US" altLang="en-US" sz="1700"/>
              <a:t>If </a:t>
            </a:r>
            <a:r>
              <a:rPr lang="en-US" altLang="en-US" sz="1700" i="1"/>
              <a:t>n</a:t>
            </a:r>
            <a:r>
              <a:rPr lang="en-US" altLang="en-US" sz="1700"/>
              <a:t> = 8, subtract from </a:t>
            </a:r>
            <a:r>
              <a:rPr lang="en-US" altLang="en-US" sz="1700">
                <a:latin typeface="Arial" panose="020B0604020202020204" pitchFamily="34" charset="0"/>
              </a:rPr>
              <a:t>1 0000 0000 (which is 1 followed by </a:t>
            </a:r>
            <a:r>
              <a:rPr lang="en-US" altLang="en-US" sz="1700" i="1">
                <a:latin typeface="Arial" panose="020B0604020202020204" pitchFamily="34" charset="0"/>
              </a:rPr>
              <a:t>n</a:t>
            </a:r>
            <a:r>
              <a:rPr lang="en-US" altLang="en-US" sz="1700">
                <a:latin typeface="Arial" panose="020B0604020202020204" pitchFamily="34" charset="0"/>
              </a:rPr>
              <a:t> 0s)</a:t>
            </a:r>
            <a:endParaRPr lang="en-US" altLang="en-US" sz="1700"/>
          </a:p>
          <a:p>
            <a:pPr lvl="1">
              <a:lnSpc>
                <a:spcPct val="80000"/>
              </a:lnSpc>
            </a:pPr>
            <a:r>
              <a:rPr lang="en-US" altLang="en-US" sz="1700"/>
              <a:t>Or add 1 to its 1’s complement representation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No end-around carry – when adding, simply discard any extra digit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More commonly used than 1’s complement</a:t>
            </a:r>
          </a:p>
        </p:txBody>
      </p:sp>
      <p:sp>
        <p:nvSpPr>
          <p:cNvPr id="23556" name="Footer Placeholder 4">
            <a:extLst>
              <a:ext uri="{FF2B5EF4-FFF2-40B4-BE49-F238E27FC236}">
                <a16:creationId xmlns:a16="http://schemas.microsoft.com/office/drawing/2014/main" id="{49A99B44-9C51-1547-BBEA-ABEC113A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3557" name="Slide Number Placeholder 5">
            <a:extLst>
              <a:ext uri="{FF2B5EF4-FFF2-40B4-BE49-F238E27FC236}">
                <a16:creationId xmlns:a16="http://schemas.microsoft.com/office/drawing/2014/main" id="{76667442-7B6B-674F-857E-CA129D48D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ACBD93-E8B4-7346-B98D-6BCED5F1152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graphicFrame>
        <p:nvGraphicFramePr>
          <p:cNvPr id="7" name="Group 121">
            <a:extLst>
              <a:ext uri="{FF2B5EF4-FFF2-40B4-BE49-F238E27FC236}">
                <a16:creationId xmlns:a16="http://schemas.microsoft.com/office/drawing/2014/main" id="{8B77EB72-F27D-8440-A1D7-1C4EBF5B899B}"/>
              </a:ext>
            </a:extLst>
          </p:cNvPr>
          <p:cNvGraphicFramePr>
            <a:graphicFrameLocks/>
          </p:cNvGraphicFramePr>
          <p:nvPr/>
        </p:nvGraphicFramePr>
        <p:xfrm>
          <a:off x="762000" y="4648200"/>
          <a:ext cx="7924800" cy="1676400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0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method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Complement 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itself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Range of decimal numbers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-128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127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1 0000 0000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minus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number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Representation example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1000 0000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1111 1111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0000 0000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8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0111 1111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30461DBD-C9E0-E64A-A2A4-86CCDA26CA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2’s complement arithmetic</a:t>
            </a:r>
          </a:p>
        </p:txBody>
      </p:sp>
      <p:sp>
        <p:nvSpPr>
          <p:cNvPr id="24578" name="Content Placeholder 2" descr="Rectangle: Click to edit Master text styles&#13;&#10;Second level&#13;&#10;Third level&#13;&#10;Fourth level&#13;&#10;Fifth level">
            <a:extLst>
              <a:ext uri="{FF2B5EF4-FFF2-40B4-BE49-F238E27FC236}">
                <a16:creationId xmlns:a16="http://schemas.microsoft.com/office/drawing/2014/main" id="{39B05274-6152-2044-BC64-DE085E3E56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Standard binary arithmetic</a:t>
            </a:r>
          </a:p>
          <a:p>
            <a:pPr lvl="1"/>
            <a:r>
              <a:rPr lang="en-US" altLang="en-US" sz="2000"/>
              <a:t>Discard any final carry</a:t>
            </a:r>
          </a:p>
          <a:p>
            <a:pPr lvl="1"/>
            <a:r>
              <a:rPr lang="en-US" altLang="en-US" sz="2000"/>
              <a:t>Subtraction is simply adding a negative</a:t>
            </a:r>
          </a:p>
        </p:txBody>
      </p:sp>
      <p:sp>
        <p:nvSpPr>
          <p:cNvPr id="24580" name="Footer Placeholder 4">
            <a:extLst>
              <a:ext uri="{FF2B5EF4-FFF2-40B4-BE49-F238E27FC236}">
                <a16:creationId xmlns:a16="http://schemas.microsoft.com/office/drawing/2014/main" id="{61D0848E-3E8D-E84D-B7D2-359B38E72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/>
              <a:t>Data Representation</a:t>
            </a:r>
          </a:p>
        </p:txBody>
      </p:sp>
      <p:sp>
        <p:nvSpPr>
          <p:cNvPr id="24581" name="Slide Number Placeholder 5">
            <a:extLst>
              <a:ext uri="{FF2B5EF4-FFF2-40B4-BE49-F238E27FC236}">
                <a16:creationId xmlns:a16="http://schemas.microsoft.com/office/drawing/2014/main" id="{22C951A8-9D0D-0443-A71D-8CFCFA29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89CB94-2668-1244-8502-1A2F68CF2CF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graphicFrame>
        <p:nvGraphicFramePr>
          <p:cNvPr id="7" name="Group 125">
            <a:extLst>
              <a:ext uri="{FF2B5EF4-FFF2-40B4-BE49-F238E27FC236}">
                <a16:creationId xmlns:a16="http://schemas.microsoft.com/office/drawing/2014/main" id="{EE3EB76C-DD28-5644-847C-1FF043F7B4C3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3959225"/>
          <a:ext cx="3224213" cy="1298575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–7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11111001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11110111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9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–16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(1)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26">
            <a:extLst>
              <a:ext uri="{FF2B5EF4-FFF2-40B4-BE49-F238E27FC236}">
                <a16:creationId xmlns:a16="http://schemas.microsoft.com/office/drawing/2014/main" id="{1D761AB2-71EB-6A46-98ED-44A4B8054E09}"/>
              </a:ext>
            </a:extLst>
          </p:cNvPr>
          <p:cNvGraphicFramePr>
            <a:graphicFrameLocks noGrp="1"/>
          </p:cNvGraphicFramePr>
          <p:nvPr/>
        </p:nvGraphicFramePr>
        <p:xfrm>
          <a:off x="1295400" y="2511425"/>
          <a:ext cx="3200400" cy="1006476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7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00000111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–9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11110111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–2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11111110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119">
            <a:extLst>
              <a:ext uri="{FF2B5EF4-FFF2-40B4-BE49-F238E27FC236}">
                <a16:creationId xmlns:a16="http://schemas.microsoft.com/office/drawing/2014/main" id="{B288FF9A-EB1B-444B-891C-4E6106A1067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2511425"/>
          <a:ext cx="3224213" cy="1006476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5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–7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11111001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–9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11110111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–16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(1)</a:t>
                      </a: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11110000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Group 127">
            <a:extLst>
              <a:ext uri="{FF2B5EF4-FFF2-40B4-BE49-F238E27FC236}">
                <a16:creationId xmlns:a16="http://schemas.microsoft.com/office/drawing/2014/main" id="{9AFAA832-64B8-A54A-8F89-F1134BE16DE7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3959225"/>
          <a:ext cx="3200400" cy="1006476"/>
        </p:xfrm>
        <a:graphic>
          <a:graphicData uri="http://schemas.openxmlformats.org/drawingml/2006/table">
            <a:tbl>
              <a:tblPr/>
              <a:tblGrid>
                <a:gridCol w="35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0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7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00000111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9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+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11110111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–2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MS PGothic" charset="-128"/>
                      </a:endParaRP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1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0000"/>
                        <a:buFont typeface="Wingdings" charset="2"/>
                        <a:defRPr sz="20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5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Tahoma" charset="0"/>
                          <a:ea typeface="MS PGothic" charset="-128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00CC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MS PGothic" charset="-128"/>
                        </a:rPr>
                        <a:t>11111110</a:t>
                      </a:r>
                    </a:p>
                  </a:txBody>
                  <a:tcPr marT="45749" marB="4574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6666FF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18865</TotalTime>
  <Words>3400</Words>
  <Application>Microsoft Macintosh PowerPoint</Application>
  <PresentationFormat>On-screen Show (4:3)</PresentationFormat>
  <Paragraphs>956</Paragraphs>
  <Slides>33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Arial</vt:lpstr>
      <vt:lpstr>Tahoma</vt:lpstr>
      <vt:lpstr>Times New Roman</vt:lpstr>
      <vt:lpstr>Verdana</vt:lpstr>
      <vt:lpstr>Wingdings</vt:lpstr>
      <vt:lpstr>Blueprint</vt:lpstr>
      <vt:lpstr>Representing numerical data</vt:lpstr>
      <vt:lpstr>Binary-coded decimal (BCD)</vt:lpstr>
      <vt:lpstr>Representing signed integers</vt:lpstr>
      <vt:lpstr>9’s complement</vt:lpstr>
      <vt:lpstr>9’s complement addition</vt:lpstr>
      <vt:lpstr>1’s complement</vt:lpstr>
      <vt:lpstr>10’s complement</vt:lpstr>
      <vt:lpstr>2’s complement</vt:lpstr>
      <vt:lpstr>2’s complement arithmetic</vt:lpstr>
      <vt:lpstr>Exponential notation</vt:lpstr>
      <vt:lpstr>Floating point format</vt:lpstr>
      <vt:lpstr>A sample floating point format</vt:lpstr>
      <vt:lpstr>Formatting floating point values</vt:lpstr>
      <vt:lpstr>Adding floating point values</vt:lpstr>
      <vt:lpstr>Multiplying floating point values</vt:lpstr>
      <vt:lpstr>Floating point in binary form</vt:lpstr>
      <vt:lpstr>Floating point standards</vt:lpstr>
      <vt:lpstr>Performance considerations</vt:lpstr>
      <vt:lpstr>The importance of data</vt:lpstr>
      <vt:lpstr>Considering data formats</vt:lpstr>
      <vt:lpstr>Alphanumeric character data</vt:lpstr>
      <vt:lpstr>ASCII</vt:lpstr>
      <vt:lpstr>Collating Sequence</vt:lpstr>
      <vt:lpstr>Other character sets</vt:lpstr>
      <vt:lpstr>Image data</vt:lpstr>
      <vt:lpstr>Bitmap images</vt:lpstr>
      <vt:lpstr>Object images</vt:lpstr>
      <vt:lpstr>Data compression</vt:lpstr>
      <vt:lpstr>Huffman encoding</vt:lpstr>
      <vt:lpstr>Run-length encoding</vt:lpstr>
      <vt:lpstr>Video images</vt:lpstr>
      <vt:lpstr>Audio data</vt:lpstr>
      <vt:lpstr>Internal data formats</vt:lpstr>
    </vt:vector>
  </TitlesOfParts>
  <Company>University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CS403: Online Network Exploration</dc:title>
  <dc:creator>amg</dc:creator>
  <cp:lastModifiedBy>A. Michael Gildersleeve</cp:lastModifiedBy>
  <cp:revision>61</cp:revision>
  <cp:lastPrinted>1601-01-01T00:00:00Z</cp:lastPrinted>
  <dcterms:created xsi:type="dcterms:W3CDTF">2004-08-04T01:48:54Z</dcterms:created>
  <dcterms:modified xsi:type="dcterms:W3CDTF">2023-03-23T10:44:32Z</dcterms:modified>
</cp:coreProperties>
</file>