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5" r:id="rId9"/>
    <p:sldId id="275" r:id="rId10"/>
    <p:sldId id="276" r:id="rId11"/>
    <p:sldId id="266" r:id="rId12"/>
    <p:sldId id="267" r:id="rId13"/>
    <p:sldId id="268" r:id="rId14"/>
    <p:sldId id="269" r:id="rId15"/>
    <p:sldId id="270" r:id="rId16"/>
    <p:sldId id="263" r:id="rId17"/>
    <p:sldId id="264" r:id="rId18"/>
    <p:sldId id="271" r:id="rId19"/>
    <p:sldId id="272" r:id="rId20"/>
    <p:sldId id="273" r:id="rId21"/>
    <p:sldId id="274"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ahoma" panose="020B060403050404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ahoma" panose="020B060403050404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ahoma" panose="020B060403050404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ahoma" panose="020B060403050404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D43665-E9AB-5542-98C8-DC50701A1D57}" v="1" dt="2023-03-23T10:30:33.9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06"/>
    <p:restoredTop sz="82381" autoAdjust="0"/>
  </p:normalViewPr>
  <p:slideViewPr>
    <p:cSldViewPr>
      <p:cViewPr varScale="1">
        <p:scale>
          <a:sx n="104" d="100"/>
          <a:sy n="104" d="100"/>
        </p:scale>
        <p:origin x="2032"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 Michael Gildersleeve" userId="1729641b-148e-4e9b-99bb-7a48fe46ab50" providerId="ADAL" clId="{03D43665-E9AB-5542-98C8-DC50701A1D57}"/>
    <pc:docChg chg="modSld">
      <pc:chgData name="A. Michael Gildersleeve" userId="1729641b-148e-4e9b-99bb-7a48fe46ab50" providerId="ADAL" clId="{03D43665-E9AB-5542-98C8-DC50701A1D57}" dt="2023-03-23T10:30:33.944" v="0"/>
      <pc:docMkLst>
        <pc:docMk/>
      </pc:docMkLst>
      <pc:sldChg chg="delSp">
        <pc:chgData name="A. Michael Gildersleeve" userId="1729641b-148e-4e9b-99bb-7a48fe46ab50" providerId="ADAL" clId="{03D43665-E9AB-5542-98C8-DC50701A1D57}" dt="2023-03-23T10:30:33.944" v="0"/>
        <pc:sldMkLst>
          <pc:docMk/>
          <pc:sldMk cId="0" sldId="256"/>
        </pc:sldMkLst>
        <pc:spChg chg="del">
          <ac:chgData name="A. Michael Gildersleeve" userId="1729641b-148e-4e9b-99bb-7a48fe46ab50" providerId="ADAL" clId="{03D43665-E9AB-5542-98C8-DC50701A1D57}" dt="2023-03-23T10:30:33.944" v="0"/>
          <ac:spMkLst>
            <pc:docMk/>
            <pc:sldMk cId="0" sldId="256"/>
            <ac:spMk id="18433" creationId="{1ED73A50-2AF2-8344-9A71-012FA39D7066}"/>
          </ac:spMkLst>
        </pc:spChg>
      </pc:sldChg>
      <pc:sldChg chg="delSp">
        <pc:chgData name="A. Michael Gildersleeve" userId="1729641b-148e-4e9b-99bb-7a48fe46ab50" providerId="ADAL" clId="{03D43665-E9AB-5542-98C8-DC50701A1D57}" dt="2023-03-23T10:30:33.944" v="0"/>
        <pc:sldMkLst>
          <pc:docMk/>
          <pc:sldMk cId="0" sldId="257"/>
        </pc:sldMkLst>
        <pc:spChg chg="del">
          <ac:chgData name="A. Michael Gildersleeve" userId="1729641b-148e-4e9b-99bb-7a48fe46ab50" providerId="ADAL" clId="{03D43665-E9AB-5542-98C8-DC50701A1D57}" dt="2023-03-23T10:30:33.944" v="0"/>
          <ac:spMkLst>
            <pc:docMk/>
            <pc:sldMk cId="0" sldId="257"/>
            <ac:spMk id="15362" creationId="{F08C32CD-2E9A-2740-B8BC-3941E694D20A}"/>
          </ac:spMkLst>
        </pc:spChg>
      </pc:sldChg>
      <pc:sldChg chg="delSp">
        <pc:chgData name="A. Michael Gildersleeve" userId="1729641b-148e-4e9b-99bb-7a48fe46ab50" providerId="ADAL" clId="{03D43665-E9AB-5542-98C8-DC50701A1D57}" dt="2023-03-23T10:30:33.944" v="0"/>
        <pc:sldMkLst>
          <pc:docMk/>
          <pc:sldMk cId="0" sldId="258"/>
        </pc:sldMkLst>
        <pc:spChg chg="del">
          <ac:chgData name="A. Michael Gildersleeve" userId="1729641b-148e-4e9b-99bb-7a48fe46ab50" providerId="ADAL" clId="{03D43665-E9AB-5542-98C8-DC50701A1D57}" dt="2023-03-23T10:30:33.944" v="0"/>
          <ac:spMkLst>
            <pc:docMk/>
            <pc:sldMk cId="0" sldId="258"/>
            <ac:spMk id="17410" creationId="{6F7D517A-87BF-CB4B-AE90-6A879FEE6FB5}"/>
          </ac:spMkLst>
        </pc:spChg>
      </pc:sldChg>
      <pc:sldChg chg="delSp">
        <pc:chgData name="A. Michael Gildersleeve" userId="1729641b-148e-4e9b-99bb-7a48fe46ab50" providerId="ADAL" clId="{03D43665-E9AB-5542-98C8-DC50701A1D57}" dt="2023-03-23T10:30:33.944" v="0"/>
        <pc:sldMkLst>
          <pc:docMk/>
          <pc:sldMk cId="0" sldId="259"/>
        </pc:sldMkLst>
        <pc:spChg chg="del">
          <ac:chgData name="A. Michael Gildersleeve" userId="1729641b-148e-4e9b-99bb-7a48fe46ab50" providerId="ADAL" clId="{03D43665-E9AB-5542-98C8-DC50701A1D57}" dt="2023-03-23T10:30:33.944" v="0"/>
          <ac:spMkLst>
            <pc:docMk/>
            <pc:sldMk cId="0" sldId="259"/>
            <ac:spMk id="19459" creationId="{79F9B26F-D994-5C40-BACC-1EE37B1F29F5}"/>
          </ac:spMkLst>
        </pc:spChg>
      </pc:sldChg>
      <pc:sldChg chg="delSp">
        <pc:chgData name="A. Michael Gildersleeve" userId="1729641b-148e-4e9b-99bb-7a48fe46ab50" providerId="ADAL" clId="{03D43665-E9AB-5542-98C8-DC50701A1D57}" dt="2023-03-23T10:30:33.944" v="0"/>
        <pc:sldMkLst>
          <pc:docMk/>
          <pc:sldMk cId="0" sldId="260"/>
        </pc:sldMkLst>
        <pc:spChg chg="del">
          <ac:chgData name="A. Michael Gildersleeve" userId="1729641b-148e-4e9b-99bb-7a48fe46ab50" providerId="ADAL" clId="{03D43665-E9AB-5542-98C8-DC50701A1D57}" dt="2023-03-23T10:30:33.944" v="0"/>
          <ac:spMkLst>
            <pc:docMk/>
            <pc:sldMk cId="0" sldId="260"/>
            <ac:spMk id="20483" creationId="{BB9ACC3A-4854-7344-A1B4-E0F16802B1AD}"/>
          </ac:spMkLst>
        </pc:spChg>
      </pc:sldChg>
      <pc:sldChg chg="delSp">
        <pc:chgData name="A. Michael Gildersleeve" userId="1729641b-148e-4e9b-99bb-7a48fe46ab50" providerId="ADAL" clId="{03D43665-E9AB-5542-98C8-DC50701A1D57}" dt="2023-03-23T10:30:33.944" v="0"/>
        <pc:sldMkLst>
          <pc:docMk/>
          <pc:sldMk cId="0" sldId="261"/>
        </pc:sldMkLst>
        <pc:spChg chg="del">
          <ac:chgData name="A. Michael Gildersleeve" userId="1729641b-148e-4e9b-99bb-7a48fe46ab50" providerId="ADAL" clId="{03D43665-E9AB-5542-98C8-DC50701A1D57}" dt="2023-03-23T10:30:33.944" v="0"/>
          <ac:spMkLst>
            <pc:docMk/>
            <pc:sldMk cId="0" sldId="261"/>
            <ac:spMk id="21507" creationId="{5BE173C1-731D-3B4D-A399-ACF4F0C06BCF}"/>
          </ac:spMkLst>
        </pc:spChg>
      </pc:sldChg>
      <pc:sldChg chg="delSp">
        <pc:chgData name="A. Michael Gildersleeve" userId="1729641b-148e-4e9b-99bb-7a48fe46ab50" providerId="ADAL" clId="{03D43665-E9AB-5542-98C8-DC50701A1D57}" dt="2023-03-23T10:30:33.944" v="0"/>
        <pc:sldMkLst>
          <pc:docMk/>
          <pc:sldMk cId="0" sldId="262"/>
        </pc:sldMkLst>
        <pc:spChg chg="del">
          <ac:chgData name="A. Michael Gildersleeve" userId="1729641b-148e-4e9b-99bb-7a48fe46ab50" providerId="ADAL" clId="{03D43665-E9AB-5542-98C8-DC50701A1D57}" dt="2023-03-23T10:30:33.944" v="0"/>
          <ac:spMkLst>
            <pc:docMk/>
            <pc:sldMk cId="0" sldId="262"/>
            <ac:spMk id="22531" creationId="{9DFDFA50-8F48-CE4B-B29C-E356F576790E}"/>
          </ac:spMkLst>
        </pc:spChg>
      </pc:sldChg>
      <pc:sldChg chg="delSp">
        <pc:chgData name="A. Michael Gildersleeve" userId="1729641b-148e-4e9b-99bb-7a48fe46ab50" providerId="ADAL" clId="{03D43665-E9AB-5542-98C8-DC50701A1D57}" dt="2023-03-23T10:30:33.944" v="0"/>
        <pc:sldMkLst>
          <pc:docMk/>
          <pc:sldMk cId="0" sldId="263"/>
        </pc:sldMkLst>
        <pc:spChg chg="del">
          <ac:chgData name="A. Michael Gildersleeve" userId="1729641b-148e-4e9b-99bb-7a48fe46ab50" providerId="ADAL" clId="{03D43665-E9AB-5542-98C8-DC50701A1D57}" dt="2023-03-23T10:30:33.944" v="0"/>
          <ac:spMkLst>
            <pc:docMk/>
            <pc:sldMk cId="0" sldId="263"/>
            <ac:spMk id="25603" creationId="{1FFD058C-DE44-C942-A3D7-471E28227BB1}"/>
          </ac:spMkLst>
        </pc:spChg>
      </pc:sldChg>
      <pc:sldChg chg="delSp">
        <pc:chgData name="A. Michael Gildersleeve" userId="1729641b-148e-4e9b-99bb-7a48fe46ab50" providerId="ADAL" clId="{03D43665-E9AB-5542-98C8-DC50701A1D57}" dt="2023-03-23T10:30:33.944" v="0"/>
        <pc:sldMkLst>
          <pc:docMk/>
          <pc:sldMk cId="0" sldId="264"/>
        </pc:sldMkLst>
        <pc:spChg chg="del">
          <ac:chgData name="A. Michael Gildersleeve" userId="1729641b-148e-4e9b-99bb-7a48fe46ab50" providerId="ADAL" clId="{03D43665-E9AB-5542-98C8-DC50701A1D57}" dt="2023-03-23T10:30:33.944" v="0"/>
          <ac:spMkLst>
            <pc:docMk/>
            <pc:sldMk cId="0" sldId="264"/>
            <ac:spMk id="26627" creationId="{86ECA3F2-BA01-6D4B-BD47-91CD07BD95D3}"/>
          </ac:spMkLst>
        </pc:spChg>
      </pc:sldChg>
      <pc:sldChg chg="delSp">
        <pc:chgData name="A. Michael Gildersleeve" userId="1729641b-148e-4e9b-99bb-7a48fe46ab50" providerId="ADAL" clId="{03D43665-E9AB-5542-98C8-DC50701A1D57}" dt="2023-03-23T10:30:33.944" v="0"/>
        <pc:sldMkLst>
          <pc:docMk/>
          <pc:sldMk cId="0" sldId="265"/>
        </pc:sldMkLst>
        <pc:spChg chg="del">
          <ac:chgData name="A. Michael Gildersleeve" userId="1729641b-148e-4e9b-99bb-7a48fe46ab50" providerId="ADAL" clId="{03D43665-E9AB-5542-98C8-DC50701A1D57}" dt="2023-03-23T10:30:33.944" v="0"/>
          <ac:spMkLst>
            <pc:docMk/>
            <pc:sldMk cId="0" sldId="265"/>
            <ac:spMk id="23555" creationId="{1CA2CD3D-E407-FF4D-8EC8-94FD143FB9AF}"/>
          </ac:spMkLst>
        </pc:spChg>
      </pc:sldChg>
      <pc:sldChg chg="delSp">
        <pc:chgData name="A. Michael Gildersleeve" userId="1729641b-148e-4e9b-99bb-7a48fe46ab50" providerId="ADAL" clId="{03D43665-E9AB-5542-98C8-DC50701A1D57}" dt="2023-03-23T10:30:33.944" v="0"/>
        <pc:sldMkLst>
          <pc:docMk/>
          <pc:sldMk cId="0" sldId="266"/>
        </pc:sldMkLst>
        <pc:spChg chg="del">
          <ac:chgData name="A. Michael Gildersleeve" userId="1729641b-148e-4e9b-99bb-7a48fe46ab50" providerId="ADAL" clId="{03D43665-E9AB-5542-98C8-DC50701A1D57}" dt="2023-03-23T10:30:33.944" v="0"/>
          <ac:spMkLst>
            <pc:docMk/>
            <pc:sldMk cId="0" sldId="266"/>
            <ac:spMk id="27651" creationId="{9C4D71B1-5B62-9440-A405-D9994B5A1507}"/>
          </ac:spMkLst>
        </pc:spChg>
      </pc:sldChg>
      <pc:sldChg chg="delSp">
        <pc:chgData name="A. Michael Gildersleeve" userId="1729641b-148e-4e9b-99bb-7a48fe46ab50" providerId="ADAL" clId="{03D43665-E9AB-5542-98C8-DC50701A1D57}" dt="2023-03-23T10:30:33.944" v="0"/>
        <pc:sldMkLst>
          <pc:docMk/>
          <pc:sldMk cId="0" sldId="267"/>
        </pc:sldMkLst>
        <pc:spChg chg="del">
          <ac:chgData name="A. Michael Gildersleeve" userId="1729641b-148e-4e9b-99bb-7a48fe46ab50" providerId="ADAL" clId="{03D43665-E9AB-5542-98C8-DC50701A1D57}" dt="2023-03-23T10:30:33.944" v="0"/>
          <ac:spMkLst>
            <pc:docMk/>
            <pc:sldMk cId="0" sldId="267"/>
            <ac:spMk id="28675" creationId="{F1E0208B-FCDA-7941-9D9C-F37778B0AFA2}"/>
          </ac:spMkLst>
        </pc:spChg>
      </pc:sldChg>
      <pc:sldChg chg="delSp">
        <pc:chgData name="A. Michael Gildersleeve" userId="1729641b-148e-4e9b-99bb-7a48fe46ab50" providerId="ADAL" clId="{03D43665-E9AB-5542-98C8-DC50701A1D57}" dt="2023-03-23T10:30:33.944" v="0"/>
        <pc:sldMkLst>
          <pc:docMk/>
          <pc:sldMk cId="0" sldId="268"/>
        </pc:sldMkLst>
        <pc:spChg chg="del">
          <ac:chgData name="A. Michael Gildersleeve" userId="1729641b-148e-4e9b-99bb-7a48fe46ab50" providerId="ADAL" clId="{03D43665-E9AB-5542-98C8-DC50701A1D57}" dt="2023-03-23T10:30:33.944" v="0"/>
          <ac:spMkLst>
            <pc:docMk/>
            <pc:sldMk cId="0" sldId="268"/>
            <ac:spMk id="29699" creationId="{D44C8CD7-BC89-4A46-B355-3A3A980A1C22}"/>
          </ac:spMkLst>
        </pc:spChg>
      </pc:sldChg>
      <pc:sldChg chg="delSp">
        <pc:chgData name="A. Michael Gildersleeve" userId="1729641b-148e-4e9b-99bb-7a48fe46ab50" providerId="ADAL" clId="{03D43665-E9AB-5542-98C8-DC50701A1D57}" dt="2023-03-23T10:30:33.944" v="0"/>
        <pc:sldMkLst>
          <pc:docMk/>
          <pc:sldMk cId="0" sldId="269"/>
        </pc:sldMkLst>
        <pc:spChg chg="del">
          <ac:chgData name="A. Michael Gildersleeve" userId="1729641b-148e-4e9b-99bb-7a48fe46ab50" providerId="ADAL" clId="{03D43665-E9AB-5542-98C8-DC50701A1D57}" dt="2023-03-23T10:30:33.944" v="0"/>
          <ac:spMkLst>
            <pc:docMk/>
            <pc:sldMk cId="0" sldId="269"/>
            <ac:spMk id="30722" creationId="{20BB36A0-59A1-2547-94EB-A0B407292A5C}"/>
          </ac:spMkLst>
        </pc:spChg>
      </pc:sldChg>
      <pc:sldChg chg="delSp">
        <pc:chgData name="A. Michael Gildersleeve" userId="1729641b-148e-4e9b-99bb-7a48fe46ab50" providerId="ADAL" clId="{03D43665-E9AB-5542-98C8-DC50701A1D57}" dt="2023-03-23T10:30:33.944" v="0"/>
        <pc:sldMkLst>
          <pc:docMk/>
          <pc:sldMk cId="0" sldId="270"/>
        </pc:sldMkLst>
        <pc:spChg chg="del">
          <ac:chgData name="A. Michael Gildersleeve" userId="1729641b-148e-4e9b-99bb-7a48fe46ab50" providerId="ADAL" clId="{03D43665-E9AB-5542-98C8-DC50701A1D57}" dt="2023-03-23T10:30:33.944" v="0"/>
          <ac:spMkLst>
            <pc:docMk/>
            <pc:sldMk cId="0" sldId="270"/>
            <ac:spMk id="31746" creationId="{13EC6ED4-E301-7442-90C6-7D5A44A7528D}"/>
          </ac:spMkLst>
        </pc:spChg>
      </pc:sldChg>
      <pc:sldChg chg="delSp">
        <pc:chgData name="A. Michael Gildersleeve" userId="1729641b-148e-4e9b-99bb-7a48fe46ab50" providerId="ADAL" clId="{03D43665-E9AB-5542-98C8-DC50701A1D57}" dt="2023-03-23T10:30:33.944" v="0"/>
        <pc:sldMkLst>
          <pc:docMk/>
          <pc:sldMk cId="0" sldId="271"/>
        </pc:sldMkLst>
        <pc:spChg chg="del">
          <ac:chgData name="A. Michael Gildersleeve" userId="1729641b-148e-4e9b-99bb-7a48fe46ab50" providerId="ADAL" clId="{03D43665-E9AB-5542-98C8-DC50701A1D57}" dt="2023-03-23T10:30:33.944" v="0"/>
          <ac:spMkLst>
            <pc:docMk/>
            <pc:sldMk cId="0" sldId="271"/>
            <ac:spMk id="32771" creationId="{005763D4-C757-8645-A257-9CEA3C6D1728}"/>
          </ac:spMkLst>
        </pc:spChg>
      </pc:sldChg>
      <pc:sldChg chg="delSp">
        <pc:chgData name="A. Michael Gildersleeve" userId="1729641b-148e-4e9b-99bb-7a48fe46ab50" providerId="ADAL" clId="{03D43665-E9AB-5542-98C8-DC50701A1D57}" dt="2023-03-23T10:30:33.944" v="0"/>
        <pc:sldMkLst>
          <pc:docMk/>
          <pc:sldMk cId="0" sldId="272"/>
        </pc:sldMkLst>
        <pc:spChg chg="del">
          <ac:chgData name="A. Michael Gildersleeve" userId="1729641b-148e-4e9b-99bb-7a48fe46ab50" providerId="ADAL" clId="{03D43665-E9AB-5542-98C8-DC50701A1D57}" dt="2023-03-23T10:30:33.944" v="0"/>
          <ac:spMkLst>
            <pc:docMk/>
            <pc:sldMk cId="0" sldId="272"/>
            <ac:spMk id="33795" creationId="{F4F46155-7FA0-1242-8AB9-F6965DE74C86}"/>
          </ac:spMkLst>
        </pc:spChg>
      </pc:sldChg>
      <pc:sldChg chg="delSp">
        <pc:chgData name="A. Michael Gildersleeve" userId="1729641b-148e-4e9b-99bb-7a48fe46ab50" providerId="ADAL" clId="{03D43665-E9AB-5542-98C8-DC50701A1D57}" dt="2023-03-23T10:30:33.944" v="0"/>
        <pc:sldMkLst>
          <pc:docMk/>
          <pc:sldMk cId="0" sldId="273"/>
        </pc:sldMkLst>
        <pc:spChg chg="del">
          <ac:chgData name="A. Michael Gildersleeve" userId="1729641b-148e-4e9b-99bb-7a48fe46ab50" providerId="ADAL" clId="{03D43665-E9AB-5542-98C8-DC50701A1D57}" dt="2023-03-23T10:30:33.944" v="0"/>
          <ac:spMkLst>
            <pc:docMk/>
            <pc:sldMk cId="0" sldId="273"/>
            <ac:spMk id="34819" creationId="{D9256D90-6F76-F841-BB7E-A9F0920CAAC9}"/>
          </ac:spMkLst>
        </pc:spChg>
      </pc:sldChg>
      <pc:sldChg chg="delSp">
        <pc:chgData name="A. Michael Gildersleeve" userId="1729641b-148e-4e9b-99bb-7a48fe46ab50" providerId="ADAL" clId="{03D43665-E9AB-5542-98C8-DC50701A1D57}" dt="2023-03-23T10:30:33.944" v="0"/>
        <pc:sldMkLst>
          <pc:docMk/>
          <pc:sldMk cId="0" sldId="274"/>
        </pc:sldMkLst>
        <pc:spChg chg="del">
          <ac:chgData name="A. Michael Gildersleeve" userId="1729641b-148e-4e9b-99bb-7a48fe46ab50" providerId="ADAL" clId="{03D43665-E9AB-5542-98C8-DC50701A1D57}" dt="2023-03-23T10:30:33.944" v="0"/>
          <ac:spMkLst>
            <pc:docMk/>
            <pc:sldMk cId="0" sldId="274"/>
            <ac:spMk id="35843" creationId="{5CB10C8A-DEF1-6E45-B5AA-5325CE45AFCB}"/>
          </ac:spMkLst>
        </pc:spChg>
      </pc:sldChg>
      <pc:sldChg chg="delSp">
        <pc:chgData name="A. Michael Gildersleeve" userId="1729641b-148e-4e9b-99bb-7a48fe46ab50" providerId="ADAL" clId="{03D43665-E9AB-5542-98C8-DC50701A1D57}" dt="2023-03-23T10:30:33.944" v="0"/>
        <pc:sldMkLst>
          <pc:docMk/>
          <pc:sldMk cId="4208556400" sldId="275"/>
        </pc:sldMkLst>
        <pc:spChg chg="del">
          <ac:chgData name="A. Michael Gildersleeve" userId="1729641b-148e-4e9b-99bb-7a48fe46ab50" providerId="ADAL" clId="{03D43665-E9AB-5542-98C8-DC50701A1D57}" dt="2023-03-23T10:30:33.944" v="0"/>
          <ac:spMkLst>
            <pc:docMk/>
            <pc:sldMk cId="4208556400" sldId="275"/>
            <ac:spMk id="23555" creationId="{1CA2CD3D-E407-FF4D-8EC8-94FD143FB9AF}"/>
          </ac:spMkLst>
        </pc:spChg>
      </pc:sldChg>
      <pc:sldChg chg="delSp">
        <pc:chgData name="A. Michael Gildersleeve" userId="1729641b-148e-4e9b-99bb-7a48fe46ab50" providerId="ADAL" clId="{03D43665-E9AB-5542-98C8-DC50701A1D57}" dt="2023-03-23T10:30:33.944" v="0"/>
        <pc:sldMkLst>
          <pc:docMk/>
          <pc:sldMk cId="33021874" sldId="276"/>
        </pc:sldMkLst>
        <pc:spChg chg="del">
          <ac:chgData name="A. Michael Gildersleeve" userId="1729641b-148e-4e9b-99bb-7a48fe46ab50" providerId="ADAL" clId="{03D43665-E9AB-5542-98C8-DC50701A1D57}" dt="2023-03-23T10:30:33.944" v="0"/>
          <ac:spMkLst>
            <pc:docMk/>
            <pc:sldMk cId="33021874" sldId="276"/>
            <ac:spMk id="23555" creationId="{1CA2CD3D-E407-FF4D-8EC8-94FD143FB9A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373F2C-C485-E74B-B3DF-72001712AFE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ahoma" charset="0"/>
                <a:ea typeface="MS PGothic" charset="-128"/>
              </a:defRPr>
            </a:lvl1pPr>
          </a:lstStyle>
          <a:p>
            <a:pPr>
              <a:defRPr/>
            </a:pPr>
            <a:endParaRPr lang="en-US"/>
          </a:p>
        </p:txBody>
      </p:sp>
      <p:sp>
        <p:nvSpPr>
          <p:cNvPr id="3" name="Date Placeholder 2">
            <a:extLst>
              <a:ext uri="{FF2B5EF4-FFF2-40B4-BE49-F238E27FC236}">
                <a16:creationId xmlns:a16="http://schemas.microsoft.com/office/drawing/2014/main" id="{5FFD8C70-CAB8-C045-81CA-6E1D85A4C71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atin typeface="Tahoma" charset="0"/>
                <a:ea typeface="MS PGothic" charset="-128"/>
              </a:defRPr>
            </a:lvl1pPr>
          </a:lstStyle>
          <a:p>
            <a:pPr>
              <a:defRPr/>
            </a:pPr>
            <a:fld id="{D8BDD5B8-6AA2-B94D-9AB0-8E66591F4E40}" type="datetimeFigureOut">
              <a:rPr lang="en-US"/>
              <a:pPr>
                <a:defRPr/>
              </a:pPr>
              <a:t>3/23/23</a:t>
            </a:fld>
            <a:endParaRPr lang="en-US"/>
          </a:p>
        </p:txBody>
      </p:sp>
      <p:sp>
        <p:nvSpPr>
          <p:cNvPr id="4" name="Footer Placeholder 3">
            <a:extLst>
              <a:ext uri="{FF2B5EF4-FFF2-40B4-BE49-F238E27FC236}">
                <a16:creationId xmlns:a16="http://schemas.microsoft.com/office/drawing/2014/main" id="{BBB4C8D2-80C6-FD4E-9696-5CD2227922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atin typeface="Tahoma" charset="0"/>
                <a:ea typeface="MS PGothic" charset="-128"/>
              </a:defRPr>
            </a:lvl1pPr>
          </a:lstStyle>
          <a:p>
            <a:pPr>
              <a:defRPr/>
            </a:pPr>
            <a:endParaRPr lang="en-US"/>
          </a:p>
        </p:txBody>
      </p:sp>
      <p:sp>
        <p:nvSpPr>
          <p:cNvPr id="5" name="Slide Number Placeholder 4">
            <a:extLst>
              <a:ext uri="{FF2B5EF4-FFF2-40B4-BE49-F238E27FC236}">
                <a16:creationId xmlns:a16="http://schemas.microsoft.com/office/drawing/2014/main" id="{6A6EB08D-1A16-8E46-BE90-3F82C4FFB089}"/>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1649AFF-9087-5B48-B26D-C81935588032}"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867F73C-6B89-6944-8328-5D4E9A05239B}"/>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ahoma" charset="0"/>
                <a:ea typeface="+mn-ea"/>
              </a:defRPr>
            </a:lvl1pPr>
          </a:lstStyle>
          <a:p>
            <a:pPr>
              <a:defRPr/>
            </a:pPr>
            <a:endParaRPr lang="en-US"/>
          </a:p>
        </p:txBody>
      </p:sp>
      <p:sp>
        <p:nvSpPr>
          <p:cNvPr id="34819" name="Rectangle 3">
            <a:extLst>
              <a:ext uri="{FF2B5EF4-FFF2-40B4-BE49-F238E27FC236}">
                <a16:creationId xmlns:a16="http://schemas.microsoft.com/office/drawing/2014/main" id="{43359EC4-EF07-194E-905E-6F449A1CBEEC}"/>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ahoma" charset="0"/>
                <a:ea typeface="+mn-ea"/>
              </a:defRPr>
            </a:lvl1pPr>
          </a:lstStyle>
          <a:p>
            <a:pPr>
              <a:defRPr/>
            </a:pPr>
            <a:endParaRPr lang="en-US"/>
          </a:p>
        </p:txBody>
      </p:sp>
      <p:sp>
        <p:nvSpPr>
          <p:cNvPr id="13316" name="Rectangle 4">
            <a:extLst>
              <a:ext uri="{FF2B5EF4-FFF2-40B4-BE49-F238E27FC236}">
                <a16:creationId xmlns:a16="http://schemas.microsoft.com/office/drawing/2014/main" id="{B01C2659-2419-9E48-80BA-EE44719BC8A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1" name="Rectangle 5">
            <a:extLst>
              <a:ext uri="{FF2B5EF4-FFF2-40B4-BE49-F238E27FC236}">
                <a16:creationId xmlns:a16="http://schemas.microsoft.com/office/drawing/2014/main" id="{C9F9C0F6-A0CD-6945-912A-CE5A4A097768}"/>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822" name="Rectangle 6">
            <a:extLst>
              <a:ext uri="{FF2B5EF4-FFF2-40B4-BE49-F238E27FC236}">
                <a16:creationId xmlns:a16="http://schemas.microsoft.com/office/drawing/2014/main" id="{4828B179-A568-664D-AB0B-D871933166A9}"/>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ahoma" charset="0"/>
                <a:ea typeface="+mn-ea"/>
              </a:defRPr>
            </a:lvl1pPr>
          </a:lstStyle>
          <a:p>
            <a:pPr>
              <a:defRPr/>
            </a:pPr>
            <a:endParaRPr lang="en-US"/>
          </a:p>
        </p:txBody>
      </p:sp>
      <p:sp>
        <p:nvSpPr>
          <p:cNvPr id="34823" name="Rectangle 7">
            <a:extLst>
              <a:ext uri="{FF2B5EF4-FFF2-40B4-BE49-F238E27FC236}">
                <a16:creationId xmlns:a16="http://schemas.microsoft.com/office/drawing/2014/main" id="{D2C9ED11-B3F9-FA4E-B9FF-4EF0BD7D1259}"/>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EA820443-C536-9845-B543-8527756BD6C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S PGothic" pitchFamily="34"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S PGothic" pitchFamily="34"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S PGothic" pitchFamily="34"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S PGothic" pitchFamily="34"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FBD16A93-0782-EE4E-B923-C6BB7313C148}"/>
              </a:ext>
            </a:extLst>
          </p:cNvPr>
          <p:cNvSpPr>
            <a:spLocks noGrp="1" noRot="1" noChangeAspect="1" noChangeArrowheads="1" noTextEdit="1"/>
          </p:cNvSpPr>
          <p:nvPr>
            <p:ph type="sldImg"/>
          </p:nvPr>
        </p:nvSpPr>
        <p:spPr>
          <a:ln/>
        </p:spPr>
      </p:sp>
      <p:sp>
        <p:nvSpPr>
          <p:cNvPr id="16386" name="Notes Placeholder 2">
            <a:extLst>
              <a:ext uri="{FF2B5EF4-FFF2-40B4-BE49-F238E27FC236}">
                <a16:creationId xmlns:a16="http://schemas.microsoft.com/office/drawing/2014/main" id="{F82F7D97-08E0-2344-ABEF-353CB3BAFAC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The primary source for the material in this presentation (including figures and illustrations) is </a:t>
            </a:r>
            <a:r>
              <a:rPr lang="en-US" altLang="en-US" i="1">
                <a:latin typeface="Times New Roman" panose="02020603050405020304" pitchFamily="18" charset="0"/>
              </a:rPr>
              <a:t>The Architecture of Computer Hardware, Systems Software, &amp; Networking: An Information Technology Approach</a:t>
            </a:r>
            <a:r>
              <a:rPr lang="en-US" altLang="en-US">
                <a:latin typeface="Times New Roman" panose="02020603050405020304" pitchFamily="18" charset="0"/>
              </a:rPr>
              <a:t>, 4</a:t>
            </a:r>
            <a:r>
              <a:rPr lang="en-US" altLang="en-US" baseline="30000">
                <a:latin typeface="Times New Roman" panose="02020603050405020304" pitchFamily="18" charset="0"/>
              </a:rPr>
              <a:t>th</a:t>
            </a:r>
            <a:r>
              <a:rPr lang="en-US" altLang="en-US">
                <a:latin typeface="Times New Roman" panose="02020603050405020304" pitchFamily="18" charset="0"/>
              </a:rPr>
              <a:t> edition (plus supplementary materials) by Irv Englander (John Wiley &amp; Sons, 2009).</a:t>
            </a:r>
          </a:p>
        </p:txBody>
      </p:sp>
      <p:sp>
        <p:nvSpPr>
          <p:cNvPr id="16387" name="Slide Number Placeholder 3">
            <a:extLst>
              <a:ext uri="{FF2B5EF4-FFF2-40B4-BE49-F238E27FC236}">
                <a16:creationId xmlns:a16="http://schemas.microsoft.com/office/drawing/2014/main" id="{2EF5E527-9A06-BD4F-9177-66E77955901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D2D60C88-C45D-0349-AAC6-A22FADF9B391}" type="slidenum">
              <a:rPr kumimoji="0" lang="en-US" altLang="en-US">
                <a:latin typeface="Tahoma" panose="020B0604030504040204" pitchFamily="34" charset="0"/>
              </a:rPr>
              <a:pPr>
                <a:spcBef>
                  <a:spcPct val="0"/>
                </a:spcBef>
              </a:pPr>
              <a:t>2</a:t>
            </a:fld>
            <a:endParaRPr kumimoji="0" lang="en-US" altLang="en-US">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861F254A-58D7-5144-A6EC-24D3D5DBCFCD}"/>
              </a:ext>
            </a:extLst>
          </p:cNvPr>
          <p:cNvSpPr>
            <a:spLocks noGrp="1" noRot="1" noChangeAspect="1" noChangeArrowheads="1" noTextEdit="1"/>
          </p:cNvSpPr>
          <p:nvPr>
            <p:ph type="sldImg"/>
          </p:nvPr>
        </p:nvSpPr>
        <p:spPr>
          <a:ln/>
        </p:spPr>
      </p:sp>
      <p:sp>
        <p:nvSpPr>
          <p:cNvPr id="24578" name="Notes Placeholder 2">
            <a:extLst>
              <a:ext uri="{FF2B5EF4-FFF2-40B4-BE49-F238E27FC236}">
                <a16:creationId xmlns:a16="http://schemas.microsoft.com/office/drawing/2014/main" id="{F1AFB0F6-EF05-834A-82FA-0796BBE0B6B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4579" name="Slide Number Placeholder 3">
            <a:extLst>
              <a:ext uri="{FF2B5EF4-FFF2-40B4-BE49-F238E27FC236}">
                <a16:creationId xmlns:a16="http://schemas.microsoft.com/office/drawing/2014/main" id="{11040B63-3865-524D-AF9D-8DE9623920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ACD7A7C1-0C02-B347-90E3-F59D7797F716}" type="slidenum">
              <a:rPr kumimoji="0" lang="en-US" altLang="en-US">
                <a:latin typeface="Tahoma" panose="020B0604030504040204" pitchFamily="34" charset="0"/>
              </a:rPr>
              <a:pPr>
                <a:spcBef>
                  <a:spcPct val="0"/>
                </a:spcBef>
              </a:pPr>
              <a:t>8</a:t>
            </a:fld>
            <a:endParaRPr kumimoji="0" lang="en-US" altLang="en-US">
              <a:latin typeface="Tahoma" panose="020B060403050404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861F254A-58D7-5144-A6EC-24D3D5DBCFCD}"/>
              </a:ext>
            </a:extLst>
          </p:cNvPr>
          <p:cNvSpPr>
            <a:spLocks noGrp="1" noRot="1" noChangeAspect="1" noChangeArrowheads="1" noTextEdit="1"/>
          </p:cNvSpPr>
          <p:nvPr>
            <p:ph type="sldImg"/>
          </p:nvPr>
        </p:nvSpPr>
        <p:spPr>
          <a:ln/>
        </p:spPr>
      </p:sp>
      <p:sp>
        <p:nvSpPr>
          <p:cNvPr id="24578" name="Notes Placeholder 2">
            <a:extLst>
              <a:ext uri="{FF2B5EF4-FFF2-40B4-BE49-F238E27FC236}">
                <a16:creationId xmlns:a16="http://schemas.microsoft.com/office/drawing/2014/main" id="{F1AFB0F6-EF05-834A-82FA-0796BBE0B6B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4579" name="Slide Number Placeholder 3">
            <a:extLst>
              <a:ext uri="{FF2B5EF4-FFF2-40B4-BE49-F238E27FC236}">
                <a16:creationId xmlns:a16="http://schemas.microsoft.com/office/drawing/2014/main" id="{11040B63-3865-524D-AF9D-8DE9623920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ACD7A7C1-0C02-B347-90E3-F59D7797F716}" type="slidenum">
              <a:rPr kumimoji="0" lang="en-US" altLang="en-US">
                <a:latin typeface="Tahoma" panose="020B0604030504040204" pitchFamily="34" charset="0"/>
              </a:rPr>
              <a:pPr>
                <a:spcBef>
                  <a:spcPct val="0"/>
                </a:spcBef>
              </a:pPr>
              <a:t>9</a:t>
            </a:fld>
            <a:endParaRPr kumimoji="0" lang="en-US" altLang="en-US">
              <a:latin typeface="Tahoma" panose="020B0604030504040204" pitchFamily="34" charset="0"/>
            </a:endParaRPr>
          </a:p>
        </p:txBody>
      </p:sp>
    </p:spTree>
    <p:extLst>
      <p:ext uri="{BB962C8B-B14F-4D97-AF65-F5344CB8AC3E}">
        <p14:creationId xmlns:p14="http://schemas.microsoft.com/office/powerpoint/2010/main" val="3223078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861F254A-58D7-5144-A6EC-24D3D5DBCFCD}"/>
              </a:ext>
            </a:extLst>
          </p:cNvPr>
          <p:cNvSpPr>
            <a:spLocks noGrp="1" noRot="1" noChangeAspect="1" noChangeArrowheads="1" noTextEdit="1"/>
          </p:cNvSpPr>
          <p:nvPr>
            <p:ph type="sldImg"/>
          </p:nvPr>
        </p:nvSpPr>
        <p:spPr>
          <a:ln/>
        </p:spPr>
      </p:sp>
      <p:sp>
        <p:nvSpPr>
          <p:cNvPr id="24578" name="Notes Placeholder 2">
            <a:extLst>
              <a:ext uri="{FF2B5EF4-FFF2-40B4-BE49-F238E27FC236}">
                <a16:creationId xmlns:a16="http://schemas.microsoft.com/office/drawing/2014/main" id="{F1AFB0F6-EF05-834A-82FA-0796BBE0B6B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24579" name="Slide Number Placeholder 3">
            <a:extLst>
              <a:ext uri="{FF2B5EF4-FFF2-40B4-BE49-F238E27FC236}">
                <a16:creationId xmlns:a16="http://schemas.microsoft.com/office/drawing/2014/main" id="{11040B63-3865-524D-AF9D-8DE96239201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MS PGothic" panose="020B0600070205080204" pitchFamily="34" charset="-128"/>
              </a:defRPr>
            </a:lvl1pPr>
            <a:lvl2pPr marL="742950" indent="-285750">
              <a:spcBef>
                <a:spcPct val="30000"/>
              </a:spcBef>
              <a:defRPr kumimoji="1" sz="1200">
                <a:solidFill>
                  <a:schemeClr val="tx1"/>
                </a:solidFill>
                <a:latin typeface="Times New Roman" panose="02020603050405020304" pitchFamily="18" charset="0"/>
                <a:ea typeface="MS PGothic" panose="020B0600070205080204" pitchFamily="34" charset="-128"/>
              </a:defRPr>
            </a:lvl2pPr>
            <a:lvl3pPr marL="11430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3pPr>
            <a:lvl4pPr marL="16002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4pPr>
            <a:lvl5pPr marL="2057400" indent="-228600">
              <a:spcBef>
                <a:spcPct val="30000"/>
              </a:spcBef>
              <a:defRPr kumimoji="1"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ACD7A7C1-0C02-B347-90E3-F59D7797F716}" type="slidenum">
              <a:rPr kumimoji="0" lang="en-US" altLang="en-US">
                <a:latin typeface="Tahoma" panose="020B0604030504040204" pitchFamily="34" charset="0"/>
              </a:rPr>
              <a:pPr>
                <a:spcBef>
                  <a:spcPct val="0"/>
                </a:spcBef>
              </a:pPr>
              <a:t>10</a:t>
            </a:fld>
            <a:endParaRPr kumimoji="0" lang="en-US" altLang="en-US">
              <a:latin typeface="Tahoma" panose="020B0604030504040204" pitchFamily="34" charset="0"/>
            </a:endParaRPr>
          </a:p>
        </p:txBody>
      </p:sp>
    </p:spTree>
    <p:extLst>
      <p:ext uri="{BB962C8B-B14F-4D97-AF65-F5344CB8AC3E}">
        <p14:creationId xmlns:p14="http://schemas.microsoft.com/office/powerpoint/2010/main" val="1837526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7">
            <a:extLst>
              <a:ext uri="{FF2B5EF4-FFF2-40B4-BE49-F238E27FC236}">
                <a16:creationId xmlns:a16="http://schemas.microsoft.com/office/drawing/2014/main" id="{8D7AEAE6-8C04-5548-B2F1-FAEEF621A162}"/>
              </a:ext>
            </a:extLst>
          </p:cNvPr>
          <p:cNvGrpSpPr>
            <a:grpSpLocks/>
          </p:cNvGrpSpPr>
          <p:nvPr/>
        </p:nvGrpSpPr>
        <p:grpSpPr bwMode="auto">
          <a:xfrm>
            <a:off x="0" y="0"/>
            <a:ext cx="9144000" cy="6858000"/>
            <a:chOff x="0" y="0"/>
            <a:chExt cx="5760" cy="4320"/>
          </a:xfrm>
        </p:grpSpPr>
        <p:grpSp>
          <p:nvGrpSpPr>
            <p:cNvPr id="5" name="Group 68">
              <a:extLst>
                <a:ext uri="{FF2B5EF4-FFF2-40B4-BE49-F238E27FC236}">
                  <a16:creationId xmlns:a16="http://schemas.microsoft.com/office/drawing/2014/main" id="{26518401-BAA8-134A-B175-4B527239EEA7}"/>
                </a:ext>
              </a:extLst>
            </p:cNvPr>
            <p:cNvGrpSpPr>
              <a:grpSpLocks/>
            </p:cNvGrpSpPr>
            <p:nvPr/>
          </p:nvGrpSpPr>
          <p:grpSpPr bwMode="auto">
            <a:xfrm>
              <a:off x="0" y="0"/>
              <a:ext cx="5760" cy="4320"/>
              <a:chOff x="0" y="0"/>
              <a:chExt cx="5760" cy="4320"/>
            </a:xfrm>
          </p:grpSpPr>
          <p:sp>
            <p:nvSpPr>
              <p:cNvPr id="15" name="Rectangle 3">
                <a:extLst>
                  <a:ext uri="{FF2B5EF4-FFF2-40B4-BE49-F238E27FC236}">
                    <a16:creationId xmlns:a16="http://schemas.microsoft.com/office/drawing/2014/main" id="{BB494BAA-7492-8845-B324-4438F5791FD8}"/>
                  </a:ext>
                </a:extLst>
              </p:cNvPr>
              <p:cNvSpPr>
                <a:spLocks noChangeArrowheads="1"/>
              </p:cNvSpPr>
              <p:nvPr/>
            </p:nvSpPr>
            <p:spPr bwMode="ltGray">
              <a:xfrm>
                <a:off x="2112" y="0"/>
                <a:ext cx="3648" cy="96"/>
              </a:xfrm>
              <a:prstGeom prst="rect">
                <a:avLst/>
              </a:prstGeom>
              <a:solidFill>
                <a:schemeClr val="folHlink"/>
              </a:solidFill>
              <a:ln>
                <a:noFill/>
              </a:ln>
            </p:spPr>
            <p:txBody>
              <a:bodyPr wrap="none" anchor="ctr"/>
              <a:lstStyle>
                <a:lvl1pPr eaLnBrk="0" hangingPunct="0">
                  <a:defRPr sz="2400">
                    <a:solidFill>
                      <a:schemeClr val="tx1"/>
                    </a:solidFill>
                    <a:latin typeface="Tahoma" pitchFamily="34" charset="0"/>
                    <a:ea typeface="MS PGothic" pitchFamily="34" charset="-128"/>
                  </a:defRPr>
                </a:lvl1pPr>
                <a:lvl2pPr marL="742950" indent="-285750" eaLnBrk="0" hangingPunct="0">
                  <a:defRPr sz="2400">
                    <a:solidFill>
                      <a:schemeClr val="tx1"/>
                    </a:solidFill>
                    <a:latin typeface="Tahoma" pitchFamily="34" charset="0"/>
                    <a:ea typeface="MS PGothic" pitchFamily="34" charset="-128"/>
                  </a:defRPr>
                </a:lvl2pPr>
                <a:lvl3pPr marL="1143000" indent="-228600" eaLnBrk="0" hangingPunct="0">
                  <a:defRPr sz="2400">
                    <a:solidFill>
                      <a:schemeClr val="tx1"/>
                    </a:solidFill>
                    <a:latin typeface="Tahoma" pitchFamily="34" charset="0"/>
                    <a:ea typeface="MS PGothic" pitchFamily="34" charset="-128"/>
                  </a:defRPr>
                </a:lvl3pPr>
                <a:lvl4pPr marL="1600200" indent="-228600" eaLnBrk="0" hangingPunct="0">
                  <a:defRPr sz="2400">
                    <a:solidFill>
                      <a:schemeClr val="tx1"/>
                    </a:solidFill>
                    <a:latin typeface="Tahoma" pitchFamily="34" charset="0"/>
                    <a:ea typeface="MS PGothic" pitchFamily="34" charset="-128"/>
                  </a:defRPr>
                </a:lvl4pPr>
                <a:lvl5pPr marL="2057400" indent="-228600" eaLnBrk="0" hangingPunct="0">
                  <a:defRPr sz="2400">
                    <a:solidFill>
                      <a:schemeClr val="tx1"/>
                    </a:solidFill>
                    <a:latin typeface="Tahoma"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Tahoma"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Tahoma"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Tahoma"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Tahoma" pitchFamily="34" charset="0"/>
                    <a:ea typeface="MS PGothic" pitchFamily="34" charset="-128"/>
                  </a:defRPr>
                </a:lvl9pPr>
              </a:lstStyle>
              <a:p>
                <a:pPr eaLnBrk="1" hangingPunct="1">
                  <a:defRPr/>
                </a:pPr>
                <a:endParaRPr lang="en-US" altLang="en-US"/>
              </a:p>
            </p:txBody>
          </p:sp>
          <p:grpSp>
            <p:nvGrpSpPr>
              <p:cNvPr id="16" name="Group 4">
                <a:extLst>
                  <a:ext uri="{FF2B5EF4-FFF2-40B4-BE49-F238E27FC236}">
                    <a16:creationId xmlns:a16="http://schemas.microsoft.com/office/drawing/2014/main" id="{3B21B661-FDE5-B540-AF85-E2E8A1652CF7}"/>
                  </a:ext>
                </a:extLst>
              </p:cNvPr>
              <p:cNvGrpSpPr>
                <a:grpSpLocks/>
              </p:cNvGrpSpPr>
              <p:nvPr userDrawn="1"/>
            </p:nvGrpSpPr>
            <p:grpSpPr bwMode="auto">
              <a:xfrm>
                <a:off x="0" y="0"/>
                <a:ext cx="5760" cy="4320"/>
                <a:chOff x="0" y="0"/>
                <a:chExt cx="5760" cy="4320"/>
              </a:xfrm>
            </p:grpSpPr>
            <p:sp>
              <p:nvSpPr>
                <p:cNvPr id="18" name="Line 5">
                  <a:extLst>
                    <a:ext uri="{FF2B5EF4-FFF2-40B4-BE49-F238E27FC236}">
                      <a16:creationId xmlns:a16="http://schemas.microsoft.com/office/drawing/2014/main" id="{57984A11-FC22-E246-B47E-69228DE1E727}"/>
                    </a:ext>
                  </a:extLst>
                </p:cNvPr>
                <p:cNvSpPr>
                  <a:spLocks noChangeShapeType="1"/>
                </p:cNvSpPr>
                <p:nvPr/>
              </p:nvSpPr>
              <p:spPr bwMode="white">
                <a:xfrm>
                  <a:off x="0" y="19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 name="Line 6">
                  <a:extLst>
                    <a:ext uri="{FF2B5EF4-FFF2-40B4-BE49-F238E27FC236}">
                      <a16:creationId xmlns:a16="http://schemas.microsoft.com/office/drawing/2014/main" id="{E50F89B1-8537-B54C-950B-289C7406D51F}"/>
                    </a:ext>
                  </a:extLst>
                </p:cNvPr>
                <p:cNvSpPr>
                  <a:spLocks noChangeShapeType="1"/>
                </p:cNvSpPr>
                <p:nvPr/>
              </p:nvSpPr>
              <p:spPr bwMode="white">
                <a:xfrm>
                  <a:off x="0" y="38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 name="Line 7">
                  <a:extLst>
                    <a:ext uri="{FF2B5EF4-FFF2-40B4-BE49-F238E27FC236}">
                      <a16:creationId xmlns:a16="http://schemas.microsoft.com/office/drawing/2014/main" id="{4197C12B-4F25-9C48-B29D-3F5FD7F03CE9}"/>
                    </a:ext>
                  </a:extLst>
                </p:cNvPr>
                <p:cNvSpPr>
                  <a:spLocks noChangeShapeType="1"/>
                </p:cNvSpPr>
                <p:nvPr/>
              </p:nvSpPr>
              <p:spPr bwMode="white">
                <a:xfrm>
                  <a:off x="0" y="576"/>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 name="Line 8">
                  <a:extLst>
                    <a:ext uri="{FF2B5EF4-FFF2-40B4-BE49-F238E27FC236}">
                      <a16:creationId xmlns:a16="http://schemas.microsoft.com/office/drawing/2014/main" id="{1E8C925B-0970-A04D-80B5-8C8DE7CDC080}"/>
                    </a:ext>
                  </a:extLst>
                </p:cNvPr>
                <p:cNvSpPr>
                  <a:spLocks noChangeShapeType="1"/>
                </p:cNvSpPr>
                <p:nvPr/>
              </p:nvSpPr>
              <p:spPr bwMode="white">
                <a:xfrm>
                  <a:off x="0" y="768"/>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 name="Line 9">
                  <a:extLst>
                    <a:ext uri="{FF2B5EF4-FFF2-40B4-BE49-F238E27FC236}">
                      <a16:creationId xmlns:a16="http://schemas.microsoft.com/office/drawing/2014/main" id="{D0D3F86F-2033-B747-8CA3-0AD624A3BCFA}"/>
                    </a:ext>
                  </a:extLst>
                </p:cNvPr>
                <p:cNvSpPr>
                  <a:spLocks noChangeShapeType="1"/>
                </p:cNvSpPr>
                <p:nvPr/>
              </p:nvSpPr>
              <p:spPr bwMode="white">
                <a:xfrm>
                  <a:off x="0" y="960"/>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 name="Line 10">
                  <a:extLst>
                    <a:ext uri="{FF2B5EF4-FFF2-40B4-BE49-F238E27FC236}">
                      <a16:creationId xmlns:a16="http://schemas.microsoft.com/office/drawing/2014/main" id="{539AF19C-5AC3-284D-AFC2-865E70DB891C}"/>
                    </a:ext>
                  </a:extLst>
                </p:cNvPr>
                <p:cNvSpPr>
                  <a:spLocks noChangeShapeType="1"/>
                </p:cNvSpPr>
                <p:nvPr/>
              </p:nvSpPr>
              <p:spPr bwMode="white">
                <a:xfrm>
                  <a:off x="0" y="115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 name="Line 11">
                  <a:extLst>
                    <a:ext uri="{FF2B5EF4-FFF2-40B4-BE49-F238E27FC236}">
                      <a16:creationId xmlns:a16="http://schemas.microsoft.com/office/drawing/2014/main" id="{C441B7AB-05BD-5949-B5C7-D93758D62E72}"/>
                    </a:ext>
                  </a:extLst>
                </p:cNvPr>
                <p:cNvSpPr>
                  <a:spLocks noChangeShapeType="1"/>
                </p:cNvSpPr>
                <p:nvPr/>
              </p:nvSpPr>
              <p:spPr bwMode="white">
                <a:xfrm>
                  <a:off x="0" y="134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 name="Line 12">
                  <a:extLst>
                    <a:ext uri="{FF2B5EF4-FFF2-40B4-BE49-F238E27FC236}">
                      <a16:creationId xmlns:a16="http://schemas.microsoft.com/office/drawing/2014/main" id="{79CBAF68-0B47-C943-A174-187809370801}"/>
                    </a:ext>
                  </a:extLst>
                </p:cNvPr>
                <p:cNvSpPr>
                  <a:spLocks noChangeShapeType="1"/>
                </p:cNvSpPr>
                <p:nvPr/>
              </p:nvSpPr>
              <p:spPr bwMode="white">
                <a:xfrm>
                  <a:off x="0" y="1536"/>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 name="Line 13">
                  <a:extLst>
                    <a:ext uri="{FF2B5EF4-FFF2-40B4-BE49-F238E27FC236}">
                      <a16:creationId xmlns:a16="http://schemas.microsoft.com/office/drawing/2014/main" id="{B3AA6370-57BB-5540-A48A-331B95911D25}"/>
                    </a:ext>
                  </a:extLst>
                </p:cNvPr>
                <p:cNvSpPr>
                  <a:spLocks noChangeShapeType="1"/>
                </p:cNvSpPr>
                <p:nvPr/>
              </p:nvSpPr>
              <p:spPr bwMode="white">
                <a:xfrm>
                  <a:off x="0" y="1728"/>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 name="Line 14">
                  <a:extLst>
                    <a:ext uri="{FF2B5EF4-FFF2-40B4-BE49-F238E27FC236}">
                      <a16:creationId xmlns:a16="http://schemas.microsoft.com/office/drawing/2014/main" id="{6A03729B-0EF3-2F48-826A-187A3E1EE89E}"/>
                    </a:ext>
                  </a:extLst>
                </p:cNvPr>
                <p:cNvSpPr>
                  <a:spLocks noChangeShapeType="1"/>
                </p:cNvSpPr>
                <p:nvPr/>
              </p:nvSpPr>
              <p:spPr bwMode="white">
                <a:xfrm>
                  <a:off x="0" y="1920"/>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 name="Line 15">
                  <a:extLst>
                    <a:ext uri="{FF2B5EF4-FFF2-40B4-BE49-F238E27FC236}">
                      <a16:creationId xmlns:a16="http://schemas.microsoft.com/office/drawing/2014/main" id="{EB88A022-0103-7244-9510-76A8148BDC8B}"/>
                    </a:ext>
                  </a:extLst>
                </p:cNvPr>
                <p:cNvSpPr>
                  <a:spLocks noChangeShapeType="1"/>
                </p:cNvSpPr>
                <p:nvPr/>
              </p:nvSpPr>
              <p:spPr bwMode="white">
                <a:xfrm>
                  <a:off x="0" y="211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 name="Line 16">
                  <a:extLst>
                    <a:ext uri="{FF2B5EF4-FFF2-40B4-BE49-F238E27FC236}">
                      <a16:creationId xmlns:a16="http://schemas.microsoft.com/office/drawing/2014/main" id="{B0A3988D-B9B9-CF4B-AB1D-16E597911548}"/>
                    </a:ext>
                  </a:extLst>
                </p:cNvPr>
                <p:cNvSpPr>
                  <a:spLocks noChangeShapeType="1"/>
                </p:cNvSpPr>
                <p:nvPr/>
              </p:nvSpPr>
              <p:spPr bwMode="white">
                <a:xfrm>
                  <a:off x="0" y="230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 name="Line 17">
                  <a:extLst>
                    <a:ext uri="{FF2B5EF4-FFF2-40B4-BE49-F238E27FC236}">
                      <a16:creationId xmlns:a16="http://schemas.microsoft.com/office/drawing/2014/main" id="{156BCC37-5103-B341-8255-0CDE95225E40}"/>
                    </a:ext>
                  </a:extLst>
                </p:cNvPr>
                <p:cNvSpPr>
                  <a:spLocks noChangeShapeType="1"/>
                </p:cNvSpPr>
                <p:nvPr/>
              </p:nvSpPr>
              <p:spPr bwMode="white">
                <a:xfrm>
                  <a:off x="0" y="2496"/>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 name="Line 18">
                  <a:extLst>
                    <a:ext uri="{FF2B5EF4-FFF2-40B4-BE49-F238E27FC236}">
                      <a16:creationId xmlns:a16="http://schemas.microsoft.com/office/drawing/2014/main" id="{106BB071-0AD9-F445-A1F8-4FEA42030EC5}"/>
                    </a:ext>
                  </a:extLst>
                </p:cNvPr>
                <p:cNvSpPr>
                  <a:spLocks noChangeShapeType="1"/>
                </p:cNvSpPr>
                <p:nvPr/>
              </p:nvSpPr>
              <p:spPr bwMode="white">
                <a:xfrm>
                  <a:off x="0" y="2688"/>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 name="Line 19">
                  <a:extLst>
                    <a:ext uri="{FF2B5EF4-FFF2-40B4-BE49-F238E27FC236}">
                      <a16:creationId xmlns:a16="http://schemas.microsoft.com/office/drawing/2014/main" id="{C10C7823-4814-6744-A263-6787DB89B26F}"/>
                    </a:ext>
                  </a:extLst>
                </p:cNvPr>
                <p:cNvSpPr>
                  <a:spLocks noChangeShapeType="1"/>
                </p:cNvSpPr>
                <p:nvPr/>
              </p:nvSpPr>
              <p:spPr bwMode="white">
                <a:xfrm>
                  <a:off x="0" y="2880"/>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3" name="Line 20">
                  <a:extLst>
                    <a:ext uri="{FF2B5EF4-FFF2-40B4-BE49-F238E27FC236}">
                      <a16:creationId xmlns:a16="http://schemas.microsoft.com/office/drawing/2014/main" id="{08E2916E-1553-8A41-AD03-EA6A4526FC32}"/>
                    </a:ext>
                  </a:extLst>
                </p:cNvPr>
                <p:cNvSpPr>
                  <a:spLocks noChangeShapeType="1"/>
                </p:cNvSpPr>
                <p:nvPr/>
              </p:nvSpPr>
              <p:spPr bwMode="white">
                <a:xfrm>
                  <a:off x="0" y="307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4" name="Line 21">
                  <a:extLst>
                    <a:ext uri="{FF2B5EF4-FFF2-40B4-BE49-F238E27FC236}">
                      <a16:creationId xmlns:a16="http://schemas.microsoft.com/office/drawing/2014/main" id="{33ED5BF7-B295-084B-A52B-BBF51DD2CF39}"/>
                    </a:ext>
                  </a:extLst>
                </p:cNvPr>
                <p:cNvSpPr>
                  <a:spLocks noChangeShapeType="1"/>
                </p:cNvSpPr>
                <p:nvPr/>
              </p:nvSpPr>
              <p:spPr bwMode="white">
                <a:xfrm>
                  <a:off x="0" y="326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5" name="Line 22">
                  <a:extLst>
                    <a:ext uri="{FF2B5EF4-FFF2-40B4-BE49-F238E27FC236}">
                      <a16:creationId xmlns:a16="http://schemas.microsoft.com/office/drawing/2014/main" id="{C360E1DC-95A8-AC4A-BAEB-D4BD23893C92}"/>
                    </a:ext>
                  </a:extLst>
                </p:cNvPr>
                <p:cNvSpPr>
                  <a:spLocks noChangeShapeType="1"/>
                </p:cNvSpPr>
                <p:nvPr/>
              </p:nvSpPr>
              <p:spPr bwMode="white">
                <a:xfrm>
                  <a:off x="0" y="3456"/>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6" name="Line 23">
                  <a:extLst>
                    <a:ext uri="{FF2B5EF4-FFF2-40B4-BE49-F238E27FC236}">
                      <a16:creationId xmlns:a16="http://schemas.microsoft.com/office/drawing/2014/main" id="{2F60C3AE-4012-DA43-ACC8-B09476A27051}"/>
                    </a:ext>
                  </a:extLst>
                </p:cNvPr>
                <p:cNvSpPr>
                  <a:spLocks noChangeShapeType="1"/>
                </p:cNvSpPr>
                <p:nvPr/>
              </p:nvSpPr>
              <p:spPr bwMode="white">
                <a:xfrm>
                  <a:off x="0" y="3648"/>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7" name="Line 24">
                  <a:extLst>
                    <a:ext uri="{FF2B5EF4-FFF2-40B4-BE49-F238E27FC236}">
                      <a16:creationId xmlns:a16="http://schemas.microsoft.com/office/drawing/2014/main" id="{87CBDC05-FB2D-EE4C-B855-6DEBBB04CA3E}"/>
                    </a:ext>
                  </a:extLst>
                </p:cNvPr>
                <p:cNvSpPr>
                  <a:spLocks noChangeShapeType="1"/>
                </p:cNvSpPr>
                <p:nvPr/>
              </p:nvSpPr>
              <p:spPr bwMode="white">
                <a:xfrm>
                  <a:off x="0" y="3840"/>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8" name="Line 25">
                  <a:extLst>
                    <a:ext uri="{FF2B5EF4-FFF2-40B4-BE49-F238E27FC236}">
                      <a16:creationId xmlns:a16="http://schemas.microsoft.com/office/drawing/2014/main" id="{B97C3F73-3C07-0941-9BEA-729E033440E2}"/>
                    </a:ext>
                  </a:extLst>
                </p:cNvPr>
                <p:cNvSpPr>
                  <a:spLocks noChangeShapeType="1"/>
                </p:cNvSpPr>
                <p:nvPr/>
              </p:nvSpPr>
              <p:spPr bwMode="white">
                <a:xfrm>
                  <a:off x="0" y="403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9" name="Line 26">
                  <a:extLst>
                    <a:ext uri="{FF2B5EF4-FFF2-40B4-BE49-F238E27FC236}">
                      <a16:creationId xmlns:a16="http://schemas.microsoft.com/office/drawing/2014/main" id="{63C6ACC1-1B73-514E-9651-170E7123E992}"/>
                    </a:ext>
                  </a:extLst>
                </p:cNvPr>
                <p:cNvSpPr>
                  <a:spLocks noChangeShapeType="1"/>
                </p:cNvSpPr>
                <p:nvPr/>
              </p:nvSpPr>
              <p:spPr bwMode="white">
                <a:xfrm>
                  <a:off x="0" y="422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0" name="Line 27">
                  <a:extLst>
                    <a:ext uri="{FF2B5EF4-FFF2-40B4-BE49-F238E27FC236}">
                      <a16:creationId xmlns:a16="http://schemas.microsoft.com/office/drawing/2014/main" id="{F9BD903B-951D-BB43-9EDB-D2FA4CA7BF53}"/>
                    </a:ext>
                  </a:extLst>
                </p:cNvPr>
                <p:cNvSpPr>
                  <a:spLocks noChangeShapeType="1"/>
                </p:cNvSpPr>
                <p:nvPr/>
              </p:nvSpPr>
              <p:spPr bwMode="white">
                <a:xfrm>
                  <a:off x="19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1" name="Line 28">
                  <a:extLst>
                    <a:ext uri="{FF2B5EF4-FFF2-40B4-BE49-F238E27FC236}">
                      <a16:creationId xmlns:a16="http://schemas.microsoft.com/office/drawing/2014/main" id="{55F6E4C9-5E9E-D347-82C3-18FE7AD637B4}"/>
                    </a:ext>
                  </a:extLst>
                </p:cNvPr>
                <p:cNvSpPr>
                  <a:spLocks noChangeShapeType="1"/>
                </p:cNvSpPr>
                <p:nvPr/>
              </p:nvSpPr>
              <p:spPr bwMode="white">
                <a:xfrm>
                  <a:off x="38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2" name="Line 29">
                  <a:extLst>
                    <a:ext uri="{FF2B5EF4-FFF2-40B4-BE49-F238E27FC236}">
                      <a16:creationId xmlns:a16="http://schemas.microsoft.com/office/drawing/2014/main" id="{8FCB3A6B-1A1C-FE42-8D3F-DDBB5F1864AD}"/>
                    </a:ext>
                  </a:extLst>
                </p:cNvPr>
                <p:cNvSpPr>
                  <a:spLocks noChangeShapeType="1"/>
                </p:cNvSpPr>
                <p:nvPr/>
              </p:nvSpPr>
              <p:spPr bwMode="white">
                <a:xfrm>
                  <a:off x="57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3" name="Line 30">
                  <a:extLst>
                    <a:ext uri="{FF2B5EF4-FFF2-40B4-BE49-F238E27FC236}">
                      <a16:creationId xmlns:a16="http://schemas.microsoft.com/office/drawing/2014/main" id="{7E5FE967-1922-C340-BFB7-5B5368429F86}"/>
                    </a:ext>
                  </a:extLst>
                </p:cNvPr>
                <p:cNvSpPr>
                  <a:spLocks noChangeShapeType="1"/>
                </p:cNvSpPr>
                <p:nvPr/>
              </p:nvSpPr>
              <p:spPr bwMode="white">
                <a:xfrm>
                  <a:off x="76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4" name="Line 31">
                  <a:extLst>
                    <a:ext uri="{FF2B5EF4-FFF2-40B4-BE49-F238E27FC236}">
                      <a16:creationId xmlns:a16="http://schemas.microsoft.com/office/drawing/2014/main" id="{45592DAD-08C5-B144-921D-752FD3C3D7DA}"/>
                    </a:ext>
                  </a:extLst>
                </p:cNvPr>
                <p:cNvSpPr>
                  <a:spLocks noChangeShapeType="1"/>
                </p:cNvSpPr>
                <p:nvPr/>
              </p:nvSpPr>
              <p:spPr bwMode="white">
                <a:xfrm>
                  <a:off x="96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5" name="Line 32">
                  <a:extLst>
                    <a:ext uri="{FF2B5EF4-FFF2-40B4-BE49-F238E27FC236}">
                      <a16:creationId xmlns:a16="http://schemas.microsoft.com/office/drawing/2014/main" id="{676CC664-CFB7-BC4E-9076-BCD488EDADB2}"/>
                    </a:ext>
                  </a:extLst>
                </p:cNvPr>
                <p:cNvSpPr>
                  <a:spLocks noChangeShapeType="1"/>
                </p:cNvSpPr>
                <p:nvPr/>
              </p:nvSpPr>
              <p:spPr bwMode="white">
                <a:xfrm>
                  <a:off x="115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6" name="Line 33">
                  <a:extLst>
                    <a:ext uri="{FF2B5EF4-FFF2-40B4-BE49-F238E27FC236}">
                      <a16:creationId xmlns:a16="http://schemas.microsoft.com/office/drawing/2014/main" id="{E6F597C1-C316-FE49-9A6D-E9D1886718B4}"/>
                    </a:ext>
                  </a:extLst>
                </p:cNvPr>
                <p:cNvSpPr>
                  <a:spLocks noChangeShapeType="1"/>
                </p:cNvSpPr>
                <p:nvPr/>
              </p:nvSpPr>
              <p:spPr bwMode="white">
                <a:xfrm>
                  <a:off x="134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7" name="Line 34">
                  <a:extLst>
                    <a:ext uri="{FF2B5EF4-FFF2-40B4-BE49-F238E27FC236}">
                      <a16:creationId xmlns:a16="http://schemas.microsoft.com/office/drawing/2014/main" id="{FE841B22-C9CD-4143-A258-337A75DA8F12}"/>
                    </a:ext>
                  </a:extLst>
                </p:cNvPr>
                <p:cNvSpPr>
                  <a:spLocks noChangeShapeType="1"/>
                </p:cNvSpPr>
                <p:nvPr/>
              </p:nvSpPr>
              <p:spPr bwMode="white">
                <a:xfrm>
                  <a:off x="153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8" name="Line 35">
                  <a:extLst>
                    <a:ext uri="{FF2B5EF4-FFF2-40B4-BE49-F238E27FC236}">
                      <a16:creationId xmlns:a16="http://schemas.microsoft.com/office/drawing/2014/main" id="{F0827841-D2F1-A74A-9322-36C1C1D334E7}"/>
                    </a:ext>
                  </a:extLst>
                </p:cNvPr>
                <p:cNvSpPr>
                  <a:spLocks noChangeShapeType="1"/>
                </p:cNvSpPr>
                <p:nvPr/>
              </p:nvSpPr>
              <p:spPr bwMode="white">
                <a:xfrm>
                  <a:off x="172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9" name="Line 36">
                  <a:extLst>
                    <a:ext uri="{FF2B5EF4-FFF2-40B4-BE49-F238E27FC236}">
                      <a16:creationId xmlns:a16="http://schemas.microsoft.com/office/drawing/2014/main" id="{EFD13F53-FDC1-CB48-AC9C-05318C0000DA}"/>
                    </a:ext>
                  </a:extLst>
                </p:cNvPr>
                <p:cNvSpPr>
                  <a:spLocks noChangeShapeType="1"/>
                </p:cNvSpPr>
                <p:nvPr/>
              </p:nvSpPr>
              <p:spPr bwMode="white">
                <a:xfrm>
                  <a:off x="192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0" name="Line 37">
                  <a:extLst>
                    <a:ext uri="{FF2B5EF4-FFF2-40B4-BE49-F238E27FC236}">
                      <a16:creationId xmlns:a16="http://schemas.microsoft.com/office/drawing/2014/main" id="{6761DD28-E330-8E4E-BCA9-9AD17C651D43}"/>
                    </a:ext>
                  </a:extLst>
                </p:cNvPr>
                <p:cNvSpPr>
                  <a:spLocks noChangeShapeType="1"/>
                </p:cNvSpPr>
                <p:nvPr/>
              </p:nvSpPr>
              <p:spPr bwMode="white">
                <a:xfrm>
                  <a:off x="211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1" name="Line 38">
                  <a:extLst>
                    <a:ext uri="{FF2B5EF4-FFF2-40B4-BE49-F238E27FC236}">
                      <a16:creationId xmlns:a16="http://schemas.microsoft.com/office/drawing/2014/main" id="{2F1F5A51-9E31-B145-84CD-1C72FD8096A1}"/>
                    </a:ext>
                  </a:extLst>
                </p:cNvPr>
                <p:cNvSpPr>
                  <a:spLocks noChangeShapeType="1"/>
                </p:cNvSpPr>
                <p:nvPr/>
              </p:nvSpPr>
              <p:spPr bwMode="white">
                <a:xfrm>
                  <a:off x="230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2" name="Line 39">
                  <a:extLst>
                    <a:ext uri="{FF2B5EF4-FFF2-40B4-BE49-F238E27FC236}">
                      <a16:creationId xmlns:a16="http://schemas.microsoft.com/office/drawing/2014/main" id="{645E7568-15A9-AC4B-B372-40475459FA95}"/>
                    </a:ext>
                  </a:extLst>
                </p:cNvPr>
                <p:cNvSpPr>
                  <a:spLocks noChangeShapeType="1"/>
                </p:cNvSpPr>
                <p:nvPr/>
              </p:nvSpPr>
              <p:spPr bwMode="white">
                <a:xfrm>
                  <a:off x="249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3" name="Line 40">
                  <a:extLst>
                    <a:ext uri="{FF2B5EF4-FFF2-40B4-BE49-F238E27FC236}">
                      <a16:creationId xmlns:a16="http://schemas.microsoft.com/office/drawing/2014/main" id="{72EC0B11-7A8A-BC4B-AF6C-0EA2413313D9}"/>
                    </a:ext>
                  </a:extLst>
                </p:cNvPr>
                <p:cNvSpPr>
                  <a:spLocks noChangeShapeType="1"/>
                </p:cNvSpPr>
                <p:nvPr/>
              </p:nvSpPr>
              <p:spPr bwMode="white">
                <a:xfrm>
                  <a:off x="268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4" name="Line 41">
                  <a:extLst>
                    <a:ext uri="{FF2B5EF4-FFF2-40B4-BE49-F238E27FC236}">
                      <a16:creationId xmlns:a16="http://schemas.microsoft.com/office/drawing/2014/main" id="{FDD2A6AA-B24D-C647-A5FE-BADEFB478887}"/>
                    </a:ext>
                  </a:extLst>
                </p:cNvPr>
                <p:cNvSpPr>
                  <a:spLocks noChangeShapeType="1"/>
                </p:cNvSpPr>
                <p:nvPr/>
              </p:nvSpPr>
              <p:spPr bwMode="white">
                <a:xfrm>
                  <a:off x="288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5" name="Line 42">
                  <a:extLst>
                    <a:ext uri="{FF2B5EF4-FFF2-40B4-BE49-F238E27FC236}">
                      <a16:creationId xmlns:a16="http://schemas.microsoft.com/office/drawing/2014/main" id="{1DD4499B-05FE-0745-ABCC-07458B869A38}"/>
                    </a:ext>
                  </a:extLst>
                </p:cNvPr>
                <p:cNvSpPr>
                  <a:spLocks noChangeShapeType="1"/>
                </p:cNvSpPr>
                <p:nvPr/>
              </p:nvSpPr>
              <p:spPr bwMode="white">
                <a:xfrm>
                  <a:off x="307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6" name="Line 43">
                  <a:extLst>
                    <a:ext uri="{FF2B5EF4-FFF2-40B4-BE49-F238E27FC236}">
                      <a16:creationId xmlns:a16="http://schemas.microsoft.com/office/drawing/2014/main" id="{ECEAF855-1FEC-1742-928F-E86D1C10DCD8}"/>
                    </a:ext>
                  </a:extLst>
                </p:cNvPr>
                <p:cNvSpPr>
                  <a:spLocks noChangeShapeType="1"/>
                </p:cNvSpPr>
                <p:nvPr/>
              </p:nvSpPr>
              <p:spPr bwMode="white">
                <a:xfrm>
                  <a:off x="326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7" name="Line 44">
                  <a:extLst>
                    <a:ext uri="{FF2B5EF4-FFF2-40B4-BE49-F238E27FC236}">
                      <a16:creationId xmlns:a16="http://schemas.microsoft.com/office/drawing/2014/main" id="{8B2A7964-FC68-D743-A904-E6697EC68830}"/>
                    </a:ext>
                  </a:extLst>
                </p:cNvPr>
                <p:cNvSpPr>
                  <a:spLocks noChangeShapeType="1"/>
                </p:cNvSpPr>
                <p:nvPr/>
              </p:nvSpPr>
              <p:spPr bwMode="white">
                <a:xfrm>
                  <a:off x="345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8" name="Line 45">
                  <a:extLst>
                    <a:ext uri="{FF2B5EF4-FFF2-40B4-BE49-F238E27FC236}">
                      <a16:creationId xmlns:a16="http://schemas.microsoft.com/office/drawing/2014/main" id="{BB2192A0-C1E3-534E-BEB6-A3B4B3CF7C04}"/>
                    </a:ext>
                  </a:extLst>
                </p:cNvPr>
                <p:cNvSpPr>
                  <a:spLocks noChangeShapeType="1"/>
                </p:cNvSpPr>
                <p:nvPr/>
              </p:nvSpPr>
              <p:spPr bwMode="white">
                <a:xfrm>
                  <a:off x="364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9" name="Line 46">
                  <a:extLst>
                    <a:ext uri="{FF2B5EF4-FFF2-40B4-BE49-F238E27FC236}">
                      <a16:creationId xmlns:a16="http://schemas.microsoft.com/office/drawing/2014/main" id="{1EA87A3A-B8ED-9842-B82F-0EFE6A5881EA}"/>
                    </a:ext>
                  </a:extLst>
                </p:cNvPr>
                <p:cNvSpPr>
                  <a:spLocks noChangeShapeType="1"/>
                </p:cNvSpPr>
                <p:nvPr/>
              </p:nvSpPr>
              <p:spPr bwMode="white">
                <a:xfrm>
                  <a:off x="384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0" name="Line 47">
                  <a:extLst>
                    <a:ext uri="{FF2B5EF4-FFF2-40B4-BE49-F238E27FC236}">
                      <a16:creationId xmlns:a16="http://schemas.microsoft.com/office/drawing/2014/main" id="{87A041BF-2B54-3548-B6FF-F76F214F7B99}"/>
                    </a:ext>
                  </a:extLst>
                </p:cNvPr>
                <p:cNvSpPr>
                  <a:spLocks noChangeShapeType="1"/>
                </p:cNvSpPr>
                <p:nvPr/>
              </p:nvSpPr>
              <p:spPr bwMode="white">
                <a:xfrm>
                  <a:off x="403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1" name="Line 48">
                  <a:extLst>
                    <a:ext uri="{FF2B5EF4-FFF2-40B4-BE49-F238E27FC236}">
                      <a16:creationId xmlns:a16="http://schemas.microsoft.com/office/drawing/2014/main" id="{678EDD40-AEF2-0940-95E0-BA99F0CD8420}"/>
                    </a:ext>
                  </a:extLst>
                </p:cNvPr>
                <p:cNvSpPr>
                  <a:spLocks noChangeShapeType="1"/>
                </p:cNvSpPr>
                <p:nvPr/>
              </p:nvSpPr>
              <p:spPr bwMode="white">
                <a:xfrm>
                  <a:off x="422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2" name="Line 49">
                  <a:extLst>
                    <a:ext uri="{FF2B5EF4-FFF2-40B4-BE49-F238E27FC236}">
                      <a16:creationId xmlns:a16="http://schemas.microsoft.com/office/drawing/2014/main" id="{4E1418F5-D250-CC44-B626-6E195F5D3413}"/>
                    </a:ext>
                  </a:extLst>
                </p:cNvPr>
                <p:cNvSpPr>
                  <a:spLocks noChangeShapeType="1"/>
                </p:cNvSpPr>
                <p:nvPr/>
              </p:nvSpPr>
              <p:spPr bwMode="white">
                <a:xfrm>
                  <a:off x="441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3" name="Line 50">
                  <a:extLst>
                    <a:ext uri="{FF2B5EF4-FFF2-40B4-BE49-F238E27FC236}">
                      <a16:creationId xmlns:a16="http://schemas.microsoft.com/office/drawing/2014/main" id="{F7CCA280-F23F-9B45-A4FC-607F61B64EEC}"/>
                    </a:ext>
                  </a:extLst>
                </p:cNvPr>
                <p:cNvSpPr>
                  <a:spLocks noChangeShapeType="1"/>
                </p:cNvSpPr>
                <p:nvPr/>
              </p:nvSpPr>
              <p:spPr bwMode="white">
                <a:xfrm>
                  <a:off x="460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4" name="Line 51">
                  <a:extLst>
                    <a:ext uri="{FF2B5EF4-FFF2-40B4-BE49-F238E27FC236}">
                      <a16:creationId xmlns:a16="http://schemas.microsoft.com/office/drawing/2014/main" id="{C4B7EA99-031E-AE4E-801B-62E80AF9C9C8}"/>
                    </a:ext>
                  </a:extLst>
                </p:cNvPr>
                <p:cNvSpPr>
                  <a:spLocks noChangeShapeType="1"/>
                </p:cNvSpPr>
                <p:nvPr/>
              </p:nvSpPr>
              <p:spPr bwMode="white">
                <a:xfrm>
                  <a:off x="480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5" name="Line 52">
                  <a:extLst>
                    <a:ext uri="{FF2B5EF4-FFF2-40B4-BE49-F238E27FC236}">
                      <a16:creationId xmlns:a16="http://schemas.microsoft.com/office/drawing/2014/main" id="{FF408747-6673-B14C-9849-3A3712905171}"/>
                    </a:ext>
                  </a:extLst>
                </p:cNvPr>
                <p:cNvSpPr>
                  <a:spLocks noChangeShapeType="1"/>
                </p:cNvSpPr>
                <p:nvPr/>
              </p:nvSpPr>
              <p:spPr bwMode="white">
                <a:xfrm>
                  <a:off x="499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6" name="Line 53">
                  <a:extLst>
                    <a:ext uri="{FF2B5EF4-FFF2-40B4-BE49-F238E27FC236}">
                      <a16:creationId xmlns:a16="http://schemas.microsoft.com/office/drawing/2014/main" id="{FDAE62B1-832B-1A48-AA0B-7150D86B39D2}"/>
                    </a:ext>
                  </a:extLst>
                </p:cNvPr>
                <p:cNvSpPr>
                  <a:spLocks noChangeShapeType="1"/>
                </p:cNvSpPr>
                <p:nvPr/>
              </p:nvSpPr>
              <p:spPr bwMode="white">
                <a:xfrm>
                  <a:off x="518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7" name="Line 54">
                  <a:extLst>
                    <a:ext uri="{FF2B5EF4-FFF2-40B4-BE49-F238E27FC236}">
                      <a16:creationId xmlns:a16="http://schemas.microsoft.com/office/drawing/2014/main" id="{03DE7745-D05F-2449-9932-B3DFF10802F5}"/>
                    </a:ext>
                  </a:extLst>
                </p:cNvPr>
                <p:cNvSpPr>
                  <a:spLocks noChangeShapeType="1"/>
                </p:cNvSpPr>
                <p:nvPr/>
              </p:nvSpPr>
              <p:spPr bwMode="white">
                <a:xfrm>
                  <a:off x="537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68" name="Line 55">
                  <a:extLst>
                    <a:ext uri="{FF2B5EF4-FFF2-40B4-BE49-F238E27FC236}">
                      <a16:creationId xmlns:a16="http://schemas.microsoft.com/office/drawing/2014/main" id="{D18A3E5F-BBC9-A24E-A841-242949D88046}"/>
                    </a:ext>
                  </a:extLst>
                </p:cNvPr>
                <p:cNvSpPr>
                  <a:spLocks noChangeShapeType="1"/>
                </p:cNvSpPr>
                <p:nvPr/>
              </p:nvSpPr>
              <p:spPr bwMode="white">
                <a:xfrm>
                  <a:off x="556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17" name="Line 56">
                <a:extLst>
                  <a:ext uri="{FF2B5EF4-FFF2-40B4-BE49-F238E27FC236}">
                    <a16:creationId xmlns:a16="http://schemas.microsoft.com/office/drawing/2014/main" id="{60C83D66-AD45-1B45-ADA6-41578CC00852}"/>
                  </a:ext>
                </a:extLst>
              </p:cNvPr>
              <p:cNvSpPr>
                <a:spLocks noChangeShapeType="1"/>
              </p:cNvSpPr>
              <p:nvPr/>
            </p:nvSpPr>
            <p:spPr bwMode="ltGray">
              <a:xfrm>
                <a:off x="5568" y="0"/>
                <a:ext cx="0" cy="148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 name="Group 76">
              <a:extLst>
                <a:ext uri="{FF2B5EF4-FFF2-40B4-BE49-F238E27FC236}">
                  <a16:creationId xmlns:a16="http://schemas.microsoft.com/office/drawing/2014/main" id="{5F0895BA-DF16-E44B-BF35-79F1730FC95E}"/>
                </a:ext>
              </a:extLst>
            </p:cNvPr>
            <p:cNvGrpSpPr>
              <a:grpSpLocks/>
            </p:cNvGrpSpPr>
            <p:nvPr userDrawn="1"/>
          </p:nvGrpSpPr>
          <p:grpSpPr bwMode="auto">
            <a:xfrm>
              <a:off x="3" y="559"/>
              <a:ext cx="4192" cy="1796"/>
              <a:chOff x="3" y="559"/>
              <a:chExt cx="4192" cy="1796"/>
            </a:xfrm>
          </p:grpSpPr>
          <p:sp>
            <p:nvSpPr>
              <p:cNvPr id="11" name="Line 65">
                <a:extLst>
                  <a:ext uri="{FF2B5EF4-FFF2-40B4-BE49-F238E27FC236}">
                    <a16:creationId xmlns:a16="http://schemas.microsoft.com/office/drawing/2014/main" id="{A6BB788D-809F-DA45-BBC4-7105D4CD303E}"/>
                  </a:ext>
                </a:extLst>
              </p:cNvPr>
              <p:cNvSpPr>
                <a:spLocks noChangeShapeType="1"/>
              </p:cNvSpPr>
              <p:nvPr/>
            </p:nvSpPr>
            <p:spPr bwMode="ltGray">
              <a:xfrm>
                <a:off x="506" y="559"/>
                <a:ext cx="0" cy="1796"/>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Line 63">
                <a:extLst>
                  <a:ext uri="{FF2B5EF4-FFF2-40B4-BE49-F238E27FC236}">
                    <a16:creationId xmlns:a16="http://schemas.microsoft.com/office/drawing/2014/main" id="{A7B3B06B-125A-3E45-8DF8-A8FF1A91297D}"/>
                  </a:ext>
                </a:extLst>
              </p:cNvPr>
              <p:cNvSpPr>
                <a:spLocks noChangeShapeType="1"/>
              </p:cNvSpPr>
              <p:nvPr/>
            </p:nvSpPr>
            <p:spPr bwMode="ltGray">
              <a:xfrm flipH="1" flipV="1">
                <a:off x="3" y="1924"/>
                <a:ext cx="3211" cy="1"/>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64">
                <a:extLst>
                  <a:ext uri="{FF2B5EF4-FFF2-40B4-BE49-F238E27FC236}">
                    <a16:creationId xmlns:a16="http://schemas.microsoft.com/office/drawing/2014/main" id="{B75836B3-7981-AA4B-87D7-DBD277A5A051}"/>
                  </a:ext>
                </a:extLst>
              </p:cNvPr>
              <p:cNvSpPr>
                <a:spLocks noChangeShapeType="1"/>
              </p:cNvSpPr>
              <p:nvPr/>
            </p:nvSpPr>
            <p:spPr bwMode="ltGray">
              <a:xfrm flipH="1" flipV="1">
                <a:off x="384" y="938"/>
                <a:ext cx="3811" cy="1"/>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Arc 66">
                <a:extLst>
                  <a:ext uri="{FF2B5EF4-FFF2-40B4-BE49-F238E27FC236}">
                    <a16:creationId xmlns:a16="http://schemas.microsoft.com/office/drawing/2014/main" id="{656841F6-6246-A74F-AF0E-78A71164839D}"/>
                  </a:ext>
                </a:extLst>
              </p:cNvPr>
              <p:cNvSpPr>
                <a:spLocks/>
              </p:cNvSpPr>
              <p:nvPr/>
            </p:nvSpPr>
            <p:spPr bwMode="ltGray">
              <a:xfrm rot="16200000" flipH="1">
                <a:off x="426" y="860"/>
                <a:ext cx="156" cy="157"/>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7" name="Group 75">
              <a:extLst>
                <a:ext uri="{FF2B5EF4-FFF2-40B4-BE49-F238E27FC236}">
                  <a16:creationId xmlns:a16="http://schemas.microsoft.com/office/drawing/2014/main" id="{2AA128AC-9BD1-0042-88AB-8C1111885214}"/>
                </a:ext>
              </a:extLst>
            </p:cNvPr>
            <p:cNvGrpSpPr>
              <a:grpSpLocks/>
            </p:cNvGrpSpPr>
            <p:nvPr userDrawn="1"/>
          </p:nvGrpSpPr>
          <p:grpSpPr bwMode="auto">
            <a:xfrm>
              <a:off x="1480" y="1952"/>
              <a:ext cx="3808" cy="1812"/>
              <a:chOff x="1480" y="1952"/>
              <a:chExt cx="3808" cy="1812"/>
            </a:xfrm>
          </p:grpSpPr>
          <p:sp>
            <p:nvSpPr>
              <p:cNvPr id="8" name="Line 67">
                <a:extLst>
                  <a:ext uri="{FF2B5EF4-FFF2-40B4-BE49-F238E27FC236}">
                    <a16:creationId xmlns:a16="http://schemas.microsoft.com/office/drawing/2014/main" id="{190001EA-D65F-9D4D-9303-905518D97665}"/>
                  </a:ext>
                </a:extLst>
              </p:cNvPr>
              <p:cNvSpPr>
                <a:spLocks noChangeShapeType="1"/>
              </p:cNvSpPr>
              <p:nvPr/>
            </p:nvSpPr>
            <p:spPr bwMode="ltGray">
              <a:xfrm flipV="1">
                <a:off x="1480" y="3442"/>
                <a:ext cx="380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68">
                <a:extLst>
                  <a:ext uri="{FF2B5EF4-FFF2-40B4-BE49-F238E27FC236}">
                    <a16:creationId xmlns:a16="http://schemas.microsoft.com/office/drawing/2014/main" id="{A0981A59-4CA6-294B-933E-8272FBE86DFC}"/>
                  </a:ext>
                </a:extLst>
              </p:cNvPr>
              <p:cNvSpPr>
                <a:spLocks noChangeShapeType="1"/>
              </p:cNvSpPr>
              <p:nvPr/>
            </p:nvSpPr>
            <p:spPr bwMode="ltGray">
              <a:xfrm flipH="1">
                <a:off x="5172" y="1952"/>
                <a:ext cx="0" cy="181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 name="Arc 69">
                <a:extLst>
                  <a:ext uri="{FF2B5EF4-FFF2-40B4-BE49-F238E27FC236}">
                    <a16:creationId xmlns:a16="http://schemas.microsoft.com/office/drawing/2014/main" id="{611BC7B2-46C0-1C42-B9C9-B31F9A73EA31}"/>
                  </a:ext>
                </a:extLst>
              </p:cNvPr>
              <p:cNvSpPr>
                <a:spLocks/>
              </p:cNvSpPr>
              <p:nvPr/>
            </p:nvSpPr>
            <p:spPr bwMode="ltGray">
              <a:xfrm rot="5400000">
                <a:off x="5097" y="3347"/>
                <a:ext cx="156" cy="157"/>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6201" name="Rectangle 57"/>
          <p:cNvSpPr>
            <a:spLocks noGrp="1" noChangeArrowheads="1"/>
          </p:cNvSpPr>
          <p:nvPr>
            <p:ph type="ctrTitle"/>
          </p:nvPr>
        </p:nvSpPr>
        <p:spPr>
          <a:xfrm>
            <a:off x="990600" y="1752600"/>
            <a:ext cx="7772400" cy="1143000"/>
          </a:xfrm>
        </p:spPr>
        <p:txBody>
          <a:bodyPr/>
          <a:lstStyle>
            <a:lvl1pPr>
              <a:defRPr/>
            </a:lvl1pPr>
          </a:lstStyle>
          <a:p>
            <a:r>
              <a:rPr lang="en-US"/>
              <a:t>Click to edit Master title style</a:t>
            </a:r>
          </a:p>
        </p:txBody>
      </p:sp>
      <p:sp>
        <p:nvSpPr>
          <p:cNvPr id="6202" name="Rectangle 5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en-US"/>
              <a:t>Click to edit Master subtitle style</a:t>
            </a:r>
          </a:p>
        </p:txBody>
      </p:sp>
      <p:sp>
        <p:nvSpPr>
          <p:cNvPr id="69" name="Rectangle 71">
            <a:extLst>
              <a:ext uri="{FF2B5EF4-FFF2-40B4-BE49-F238E27FC236}">
                <a16:creationId xmlns:a16="http://schemas.microsoft.com/office/drawing/2014/main" id="{029E6DE0-40EF-0044-AC60-A9AD09930EC2}"/>
              </a:ext>
            </a:extLst>
          </p:cNvPr>
          <p:cNvSpPr>
            <a:spLocks noGrp="1" noChangeArrowheads="1"/>
          </p:cNvSpPr>
          <p:nvPr>
            <p:ph type="dt" sz="quarter" idx="10"/>
          </p:nvPr>
        </p:nvSpPr>
        <p:spPr>
          <a:xfrm>
            <a:off x="685800" y="6248400"/>
            <a:ext cx="1905000" cy="457200"/>
          </a:xfrm>
        </p:spPr>
        <p:txBody>
          <a:bodyPr/>
          <a:lstStyle>
            <a:lvl1pPr>
              <a:defRPr sz="1400"/>
            </a:lvl1pPr>
          </a:lstStyle>
          <a:p>
            <a:pPr>
              <a:defRPr/>
            </a:pPr>
            <a:fld id="{FE46A069-C0E4-314C-B1D4-1EF8B37FACAB}" type="datetime1">
              <a:rPr lang="en-US" smtClean="0"/>
              <a:t>3/23/23</a:t>
            </a:fld>
            <a:endParaRPr lang="en-US"/>
          </a:p>
        </p:txBody>
      </p:sp>
      <p:sp>
        <p:nvSpPr>
          <p:cNvPr id="70" name="Rectangle 72">
            <a:extLst>
              <a:ext uri="{FF2B5EF4-FFF2-40B4-BE49-F238E27FC236}">
                <a16:creationId xmlns:a16="http://schemas.microsoft.com/office/drawing/2014/main" id="{57DD317E-9AE5-3F4F-8E53-F083F58ED66A}"/>
              </a:ext>
            </a:extLst>
          </p:cNvPr>
          <p:cNvSpPr>
            <a:spLocks noGrp="1" noChangeArrowheads="1"/>
          </p:cNvSpPr>
          <p:nvPr>
            <p:ph type="ftr" sz="quarter" idx="11"/>
          </p:nvPr>
        </p:nvSpPr>
        <p:spPr>
          <a:xfrm>
            <a:off x="3124200" y="6248400"/>
            <a:ext cx="2895600" cy="457200"/>
          </a:xfrm>
        </p:spPr>
        <p:txBody>
          <a:bodyPr/>
          <a:lstStyle>
            <a:lvl1pPr>
              <a:defRPr sz="1400"/>
            </a:lvl1pPr>
          </a:lstStyle>
          <a:p>
            <a:pPr>
              <a:defRPr/>
            </a:pPr>
            <a:r>
              <a:rPr lang="en-US"/>
              <a:t>Number Systems</a:t>
            </a:r>
          </a:p>
        </p:txBody>
      </p:sp>
      <p:sp>
        <p:nvSpPr>
          <p:cNvPr id="71" name="Rectangle 73">
            <a:extLst>
              <a:ext uri="{FF2B5EF4-FFF2-40B4-BE49-F238E27FC236}">
                <a16:creationId xmlns:a16="http://schemas.microsoft.com/office/drawing/2014/main" id="{2D710D11-93AD-CF44-9E55-3CF0F97AD559}"/>
              </a:ext>
            </a:extLst>
          </p:cNvPr>
          <p:cNvSpPr>
            <a:spLocks noGrp="1" noChangeArrowheads="1"/>
          </p:cNvSpPr>
          <p:nvPr>
            <p:ph type="sldNum" sz="quarter" idx="12"/>
          </p:nvPr>
        </p:nvSpPr>
        <p:spPr>
          <a:xfrm>
            <a:off x="6553200" y="6248400"/>
            <a:ext cx="1905000" cy="457200"/>
          </a:xfrm>
        </p:spPr>
        <p:txBody>
          <a:bodyPr/>
          <a:lstStyle>
            <a:lvl1pPr>
              <a:defRPr sz="1400"/>
            </a:lvl1pPr>
          </a:lstStyle>
          <a:p>
            <a:fld id="{5ED207C7-443A-2C4D-A414-C501D42B1944}" type="slidenum">
              <a:rPr lang="en-US" altLang="en-US"/>
              <a:pPr/>
              <a:t>‹#›</a:t>
            </a:fld>
            <a:endParaRPr lang="en-US" altLang="en-US"/>
          </a:p>
        </p:txBody>
      </p:sp>
    </p:spTree>
    <p:extLst>
      <p:ext uri="{BB962C8B-B14F-4D97-AF65-F5344CB8AC3E}">
        <p14:creationId xmlns:p14="http://schemas.microsoft.com/office/powerpoint/2010/main" val="202675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a:extLst>
              <a:ext uri="{FF2B5EF4-FFF2-40B4-BE49-F238E27FC236}">
                <a16:creationId xmlns:a16="http://schemas.microsoft.com/office/drawing/2014/main" id="{CA8DC058-D14F-A64D-BFAC-EB22E22792F0}"/>
              </a:ext>
            </a:extLst>
          </p:cNvPr>
          <p:cNvSpPr>
            <a:spLocks noGrp="1" noChangeArrowheads="1"/>
          </p:cNvSpPr>
          <p:nvPr>
            <p:ph type="dt" sz="half" idx="10"/>
          </p:nvPr>
        </p:nvSpPr>
        <p:spPr>
          <a:ln/>
        </p:spPr>
        <p:txBody>
          <a:bodyPr/>
          <a:lstStyle>
            <a:lvl1pPr>
              <a:defRPr/>
            </a:lvl1pPr>
          </a:lstStyle>
          <a:p>
            <a:pPr>
              <a:defRPr/>
            </a:pPr>
            <a:fld id="{7FA54516-19B3-AD48-9A75-7632130DEA3A}" type="datetime1">
              <a:rPr lang="en-US" smtClean="0"/>
              <a:t>3/23/23</a:t>
            </a:fld>
            <a:endParaRPr lang="en-US"/>
          </a:p>
        </p:txBody>
      </p:sp>
      <p:sp>
        <p:nvSpPr>
          <p:cNvPr id="5" name="Rectangle 69">
            <a:extLst>
              <a:ext uri="{FF2B5EF4-FFF2-40B4-BE49-F238E27FC236}">
                <a16:creationId xmlns:a16="http://schemas.microsoft.com/office/drawing/2014/main" id="{41AF5C15-0FC6-3846-9514-99D4C6E37331}"/>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6" name="Rectangle 70">
            <a:extLst>
              <a:ext uri="{FF2B5EF4-FFF2-40B4-BE49-F238E27FC236}">
                <a16:creationId xmlns:a16="http://schemas.microsoft.com/office/drawing/2014/main" id="{E4E7969B-352E-0847-88A0-366ADFAC532E}"/>
              </a:ext>
            </a:extLst>
          </p:cNvPr>
          <p:cNvSpPr>
            <a:spLocks noGrp="1" noChangeArrowheads="1"/>
          </p:cNvSpPr>
          <p:nvPr>
            <p:ph type="sldNum" sz="quarter" idx="12"/>
          </p:nvPr>
        </p:nvSpPr>
        <p:spPr>
          <a:ln/>
        </p:spPr>
        <p:txBody>
          <a:bodyPr/>
          <a:lstStyle>
            <a:lvl1pPr>
              <a:defRPr/>
            </a:lvl1pPr>
          </a:lstStyle>
          <a:p>
            <a:fld id="{7F61B6FA-57BF-784D-BDC4-97A11C624C04}" type="slidenum">
              <a:rPr lang="en-US" altLang="en-US"/>
              <a:pPr/>
              <a:t>‹#›</a:t>
            </a:fld>
            <a:endParaRPr lang="en-US" altLang="en-US"/>
          </a:p>
        </p:txBody>
      </p:sp>
    </p:spTree>
    <p:extLst>
      <p:ext uri="{BB962C8B-B14F-4D97-AF65-F5344CB8AC3E}">
        <p14:creationId xmlns:p14="http://schemas.microsoft.com/office/powerpoint/2010/main" val="245760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057400"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6019800"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a:extLst>
              <a:ext uri="{FF2B5EF4-FFF2-40B4-BE49-F238E27FC236}">
                <a16:creationId xmlns:a16="http://schemas.microsoft.com/office/drawing/2014/main" id="{64F5C1EC-27A2-6D4E-8DA7-98A41ED226F1}"/>
              </a:ext>
            </a:extLst>
          </p:cNvPr>
          <p:cNvSpPr>
            <a:spLocks noGrp="1" noChangeArrowheads="1"/>
          </p:cNvSpPr>
          <p:nvPr>
            <p:ph type="dt" sz="half" idx="10"/>
          </p:nvPr>
        </p:nvSpPr>
        <p:spPr>
          <a:ln/>
        </p:spPr>
        <p:txBody>
          <a:bodyPr/>
          <a:lstStyle>
            <a:lvl1pPr>
              <a:defRPr/>
            </a:lvl1pPr>
          </a:lstStyle>
          <a:p>
            <a:pPr>
              <a:defRPr/>
            </a:pPr>
            <a:fld id="{D26AA968-BAA4-6145-A977-F2144D826D6E}" type="datetime1">
              <a:rPr lang="en-US" smtClean="0"/>
              <a:t>3/23/23</a:t>
            </a:fld>
            <a:endParaRPr lang="en-US"/>
          </a:p>
        </p:txBody>
      </p:sp>
      <p:sp>
        <p:nvSpPr>
          <p:cNvPr id="5" name="Rectangle 69">
            <a:extLst>
              <a:ext uri="{FF2B5EF4-FFF2-40B4-BE49-F238E27FC236}">
                <a16:creationId xmlns:a16="http://schemas.microsoft.com/office/drawing/2014/main" id="{7EAE947A-52BA-B140-88EA-5AEFF4B1B585}"/>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6" name="Rectangle 70">
            <a:extLst>
              <a:ext uri="{FF2B5EF4-FFF2-40B4-BE49-F238E27FC236}">
                <a16:creationId xmlns:a16="http://schemas.microsoft.com/office/drawing/2014/main" id="{435669E8-1241-5341-8A7D-6C7321B6466F}"/>
              </a:ext>
            </a:extLst>
          </p:cNvPr>
          <p:cNvSpPr>
            <a:spLocks noGrp="1" noChangeArrowheads="1"/>
          </p:cNvSpPr>
          <p:nvPr>
            <p:ph type="sldNum" sz="quarter" idx="12"/>
          </p:nvPr>
        </p:nvSpPr>
        <p:spPr>
          <a:ln/>
        </p:spPr>
        <p:txBody>
          <a:bodyPr/>
          <a:lstStyle>
            <a:lvl1pPr>
              <a:defRPr/>
            </a:lvl1pPr>
          </a:lstStyle>
          <a:p>
            <a:fld id="{2C88CF3C-823F-1041-A6E9-6069BAD8BE15}" type="slidenum">
              <a:rPr lang="en-US" altLang="en-US"/>
              <a:pPr/>
              <a:t>‹#›</a:t>
            </a:fld>
            <a:endParaRPr lang="en-US" altLang="en-US"/>
          </a:p>
        </p:txBody>
      </p:sp>
    </p:spTree>
    <p:extLst>
      <p:ext uri="{BB962C8B-B14F-4D97-AF65-F5344CB8AC3E}">
        <p14:creationId xmlns:p14="http://schemas.microsoft.com/office/powerpoint/2010/main" val="2811748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8">
            <a:extLst>
              <a:ext uri="{FF2B5EF4-FFF2-40B4-BE49-F238E27FC236}">
                <a16:creationId xmlns:a16="http://schemas.microsoft.com/office/drawing/2014/main" id="{F4BE12A5-F08D-F445-9C1A-F85016B73693}"/>
              </a:ext>
            </a:extLst>
          </p:cNvPr>
          <p:cNvSpPr>
            <a:spLocks noGrp="1" noChangeArrowheads="1"/>
          </p:cNvSpPr>
          <p:nvPr>
            <p:ph type="dt" sz="half" idx="10"/>
          </p:nvPr>
        </p:nvSpPr>
        <p:spPr>
          <a:ln/>
        </p:spPr>
        <p:txBody>
          <a:bodyPr/>
          <a:lstStyle>
            <a:lvl1pPr>
              <a:defRPr/>
            </a:lvl1pPr>
          </a:lstStyle>
          <a:p>
            <a:pPr>
              <a:defRPr/>
            </a:pPr>
            <a:fld id="{F83237D6-16E6-6948-AF2F-E0BBD4454588}" type="datetime1">
              <a:rPr lang="en-US" smtClean="0"/>
              <a:t>3/23/23</a:t>
            </a:fld>
            <a:endParaRPr lang="en-US"/>
          </a:p>
        </p:txBody>
      </p:sp>
      <p:sp>
        <p:nvSpPr>
          <p:cNvPr id="5" name="Rectangle 69">
            <a:extLst>
              <a:ext uri="{FF2B5EF4-FFF2-40B4-BE49-F238E27FC236}">
                <a16:creationId xmlns:a16="http://schemas.microsoft.com/office/drawing/2014/main" id="{A23B9EC4-3263-724E-AB3B-584DC49EB1F0}"/>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6" name="Rectangle 70">
            <a:extLst>
              <a:ext uri="{FF2B5EF4-FFF2-40B4-BE49-F238E27FC236}">
                <a16:creationId xmlns:a16="http://schemas.microsoft.com/office/drawing/2014/main" id="{6B2190A1-CADE-634D-8050-9D628D5D7DDA}"/>
              </a:ext>
            </a:extLst>
          </p:cNvPr>
          <p:cNvSpPr>
            <a:spLocks noGrp="1" noChangeArrowheads="1"/>
          </p:cNvSpPr>
          <p:nvPr>
            <p:ph type="sldNum" sz="quarter" idx="12"/>
          </p:nvPr>
        </p:nvSpPr>
        <p:spPr>
          <a:ln/>
        </p:spPr>
        <p:txBody>
          <a:bodyPr/>
          <a:lstStyle>
            <a:lvl1pPr>
              <a:defRPr/>
            </a:lvl1pPr>
          </a:lstStyle>
          <a:p>
            <a:fld id="{DF919862-E3B8-304E-8EAE-49DA06009284}" type="slidenum">
              <a:rPr lang="en-US" altLang="en-US"/>
              <a:pPr/>
              <a:t>‹#›</a:t>
            </a:fld>
            <a:endParaRPr lang="en-US" altLang="en-US"/>
          </a:p>
        </p:txBody>
      </p:sp>
    </p:spTree>
    <p:extLst>
      <p:ext uri="{BB962C8B-B14F-4D97-AF65-F5344CB8AC3E}">
        <p14:creationId xmlns:p14="http://schemas.microsoft.com/office/powerpoint/2010/main" val="355823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8">
            <a:extLst>
              <a:ext uri="{FF2B5EF4-FFF2-40B4-BE49-F238E27FC236}">
                <a16:creationId xmlns:a16="http://schemas.microsoft.com/office/drawing/2014/main" id="{EB789A3F-3E2A-DD46-B779-AC3F48A264BA}"/>
              </a:ext>
            </a:extLst>
          </p:cNvPr>
          <p:cNvSpPr>
            <a:spLocks noGrp="1" noChangeArrowheads="1"/>
          </p:cNvSpPr>
          <p:nvPr>
            <p:ph type="dt" sz="half" idx="10"/>
          </p:nvPr>
        </p:nvSpPr>
        <p:spPr>
          <a:ln/>
        </p:spPr>
        <p:txBody>
          <a:bodyPr/>
          <a:lstStyle>
            <a:lvl1pPr>
              <a:defRPr/>
            </a:lvl1pPr>
          </a:lstStyle>
          <a:p>
            <a:pPr>
              <a:defRPr/>
            </a:pPr>
            <a:fld id="{801B6A41-F8FC-DF43-A702-C53D029F32D8}" type="datetime1">
              <a:rPr lang="en-US" smtClean="0"/>
              <a:t>3/23/23</a:t>
            </a:fld>
            <a:endParaRPr lang="en-US"/>
          </a:p>
        </p:txBody>
      </p:sp>
      <p:sp>
        <p:nvSpPr>
          <p:cNvPr id="5" name="Rectangle 69">
            <a:extLst>
              <a:ext uri="{FF2B5EF4-FFF2-40B4-BE49-F238E27FC236}">
                <a16:creationId xmlns:a16="http://schemas.microsoft.com/office/drawing/2014/main" id="{522B792E-D37D-9A4D-9957-0ACF2E71370D}"/>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6" name="Rectangle 70">
            <a:extLst>
              <a:ext uri="{FF2B5EF4-FFF2-40B4-BE49-F238E27FC236}">
                <a16:creationId xmlns:a16="http://schemas.microsoft.com/office/drawing/2014/main" id="{FAA80E8D-8C78-4E46-B6E7-7EC65C807A5E}"/>
              </a:ext>
            </a:extLst>
          </p:cNvPr>
          <p:cNvSpPr>
            <a:spLocks noGrp="1" noChangeArrowheads="1"/>
          </p:cNvSpPr>
          <p:nvPr>
            <p:ph type="sldNum" sz="quarter" idx="12"/>
          </p:nvPr>
        </p:nvSpPr>
        <p:spPr>
          <a:ln/>
        </p:spPr>
        <p:txBody>
          <a:bodyPr/>
          <a:lstStyle>
            <a:lvl1pPr>
              <a:defRPr/>
            </a:lvl1pPr>
          </a:lstStyle>
          <a:p>
            <a:fld id="{62551354-5D15-CF42-B932-6C414E0E6BE4}" type="slidenum">
              <a:rPr lang="en-US" altLang="en-US"/>
              <a:pPr/>
              <a:t>‹#›</a:t>
            </a:fld>
            <a:endParaRPr lang="en-US" altLang="en-US"/>
          </a:p>
        </p:txBody>
      </p:sp>
    </p:spTree>
    <p:extLst>
      <p:ext uri="{BB962C8B-B14F-4D97-AF65-F5344CB8AC3E}">
        <p14:creationId xmlns:p14="http://schemas.microsoft.com/office/powerpoint/2010/main" val="1018018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9906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9906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8">
            <a:extLst>
              <a:ext uri="{FF2B5EF4-FFF2-40B4-BE49-F238E27FC236}">
                <a16:creationId xmlns:a16="http://schemas.microsoft.com/office/drawing/2014/main" id="{BF8A1CD1-E06E-DE47-97F2-6A3CCA74F5AC}"/>
              </a:ext>
            </a:extLst>
          </p:cNvPr>
          <p:cNvSpPr>
            <a:spLocks noGrp="1" noChangeArrowheads="1"/>
          </p:cNvSpPr>
          <p:nvPr>
            <p:ph type="dt" sz="half" idx="10"/>
          </p:nvPr>
        </p:nvSpPr>
        <p:spPr>
          <a:ln/>
        </p:spPr>
        <p:txBody>
          <a:bodyPr/>
          <a:lstStyle>
            <a:lvl1pPr>
              <a:defRPr/>
            </a:lvl1pPr>
          </a:lstStyle>
          <a:p>
            <a:pPr>
              <a:defRPr/>
            </a:pPr>
            <a:fld id="{D1ED16B3-4A1D-A74E-A4BA-A053225B5485}" type="datetime1">
              <a:rPr lang="en-US" smtClean="0"/>
              <a:t>3/23/23</a:t>
            </a:fld>
            <a:endParaRPr lang="en-US"/>
          </a:p>
        </p:txBody>
      </p:sp>
      <p:sp>
        <p:nvSpPr>
          <p:cNvPr id="6" name="Rectangle 69">
            <a:extLst>
              <a:ext uri="{FF2B5EF4-FFF2-40B4-BE49-F238E27FC236}">
                <a16:creationId xmlns:a16="http://schemas.microsoft.com/office/drawing/2014/main" id="{16E9DE51-2D98-164F-9910-8F8DF5E3CBA0}"/>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7" name="Rectangle 70">
            <a:extLst>
              <a:ext uri="{FF2B5EF4-FFF2-40B4-BE49-F238E27FC236}">
                <a16:creationId xmlns:a16="http://schemas.microsoft.com/office/drawing/2014/main" id="{4E1902C2-92A0-C34A-A0D8-39F083C57776}"/>
              </a:ext>
            </a:extLst>
          </p:cNvPr>
          <p:cNvSpPr>
            <a:spLocks noGrp="1" noChangeArrowheads="1"/>
          </p:cNvSpPr>
          <p:nvPr>
            <p:ph type="sldNum" sz="quarter" idx="12"/>
          </p:nvPr>
        </p:nvSpPr>
        <p:spPr>
          <a:ln/>
        </p:spPr>
        <p:txBody>
          <a:bodyPr/>
          <a:lstStyle>
            <a:lvl1pPr>
              <a:defRPr/>
            </a:lvl1pPr>
          </a:lstStyle>
          <a:p>
            <a:fld id="{EA9A3F4F-F00A-9E42-BED4-DBEE50771743}" type="slidenum">
              <a:rPr lang="en-US" altLang="en-US"/>
              <a:pPr/>
              <a:t>‹#›</a:t>
            </a:fld>
            <a:endParaRPr lang="en-US" altLang="en-US"/>
          </a:p>
        </p:txBody>
      </p:sp>
    </p:spTree>
    <p:extLst>
      <p:ext uri="{BB962C8B-B14F-4D97-AF65-F5344CB8AC3E}">
        <p14:creationId xmlns:p14="http://schemas.microsoft.com/office/powerpoint/2010/main" val="2895871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8">
            <a:extLst>
              <a:ext uri="{FF2B5EF4-FFF2-40B4-BE49-F238E27FC236}">
                <a16:creationId xmlns:a16="http://schemas.microsoft.com/office/drawing/2014/main" id="{EBC9FDBB-59D1-D74F-8422-A64A5342A5C2}"/>
              </a:ext>
            </a:extLst>
          </p:cNvPr>
          <p:cNvSpPr>
            <a:spLocks noGrp="1" noChangeArrowheads="1"/>
          </p:cNvSpPr>
          <p:nvPr>
            <p:ph type="dt" sz="half" idx="10"/>
          </p:nvPr>
        </p:nvSpPr>
        <p:spPr>
          <a:ln/>
        </p:spPr>
        <p:txBody>
          <a:bodyPr/>
          <a:lstStyle>
            <a:lvl1pPr>
              <a:defRPr/>
            </a:lvl1pPr>
          </a:lstStyle>
          <a:p>
            <a:pPr>
              <a:defRPr/>
            </a:pPr>
            <a:fld id="{E5304520-9367-E742-AAC7-58E1695C1939}" type="datetime1">
              <a:rPr lang="en-US" smtClean="0"/>
              <a:t>3/23/23</a:t>
            </a:fld>
            <a:endParaRPr lang="en-US"/>
          </a:p>
        </p:txBody>
      </p:sp>
      <p:sp>
        <p:nvSpPr>
          <p:cNvPr id="8" name="Rectangle 69">
            <a:extLst>
              <a:ext uri="{FF2B5EF4-FFF2-40B4-BE49-F238E27FC236}">
                <a16:creationId xmlns:a16="http://schemas.microsoft.com/office/drawing/2014/main" id="{6500F5C3-0DF3-0B43-88F5-CC2015C551D1}"/>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9" name="Rectangle 70">
            <a:extLst>
              <a:ext uri="{FF2B5EF4-FFF2-40B4-BE49-F238E27FC236}">
                <a16:creationId xmlns:a16="http://schemas.microsoft.com/office/drawing/2014/main" id="{7B3C99D6-E8BD-6D4A-B42D-9C9434205895}"/>
              </a:ext>
            </a:extLst>
          </p:cNvPr>
          <p:cNvSpPr>
            <a:spLocks noGrp="1" noChangeArrowheads="1"/>
          </p:cNvSpPr>
          <p:nvPr>
            <p:ph type="sldNum" sz="quarter" idx="12"/>
          </p:nvPr>
        </p:nvSpPr>
        <p:spPr>
          <a:ln/>
        </p:spPr>
        <p:txBody>
          <a:bodyPr/>
          <a:lstStyle>
            <a:lvl1pPr>
              <a:defRPr/>
            </a:lvl1pPr>
          </a:lstStyle>
          <a:p>
            <a:fld id="{A24854A5-14ED-9545-AF3E-745D9AF3C8F5}" type="slidenum">
              <a:rPr lang="en-US" altLang="en-US"/>
              <a:pPr/>
              <a:t>‹#›</a:t>
            </a:fld>
            <a:endParaRPr lang="en-US" altLang="en-US"/>
          </a:p>
        </p:txBody>
      </p:sp>
    </p:spTree>
    <p:extLst>
      <p:ext uri="{BB962C8B-B14F-4D97-AF65-F5344CB8AC3E}">
        <p14:creationId xmlns:p14="http://schemas.microsoft.com/office/powerpoint/2010/main" val="3398615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8">
            <a:extLst>
              <a:ext uri="{FF2B5EF4-FFF2-40B4-BE49-F238E27FC236}">
                <a16:creationId xmlns:a16="http://schemas.microsoft.com/office/drawing/2014/main" id="{0DE98BA7-FBD1-E142-AB52-C05AE58505AB}"/>
              </a:ext>
            </a:extLst>
          </p:cNvPr>
          <p:cNvSpPr>
            <a:spLocks noGrp="1" noChangeArrowheads="1"/>
          </p:cNvSpPr>
          <p:nvPr>
            <p:ph type="dt" sz="half" idx="10"/>
          </p:nvPr>
        </p:nvSpPr>
        <p:spPr>
          <a:ln/>
        </p:spPr>
        <p:txBody>
          <a:bodyPr/>
          <a:lstStyle>
            <a:lvl1pPr>
              <a:defRPr/>
            </a:lvl1pPr>
          </a:lstStyle>
          <a:p>
            <a:pPr>
              <a:defRPr/>
            </a:pPr>
            <a:fld id="{383B7732-B6B1-564F-9856-E23F3B3E57AD}" type="datetime1">
              <a:rPr lang="en-US" smtClean="0"/>
              <a:t>3/23/23</a:t>
            </a:fld>
            <a:endParaRPr lang="en-US"/>
          </a:p>
        </p:txBody>
      </p:sp>
      <p:sp>
        <p:nvSpPr>
          <p:cNvPr id="4" name="Rectangle 69">
            <a:extLst>
              <a:ext uri="{FF2B5EF4-FFF2-40B4-BE49-F238E27FC236}">
                <a16:creationId xmlns:a16="http://schemas.microsoft.com/office/drawing/2014/main" id="{C13F4FFD-833C-6A41-A0CC-8188F199E707}"/>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5" name="Rectangle 70">
            <a:extLst>
              <a:ext uri="{FF2B5EF4-FFF2-40B4-BE49-F238E27FC236}">
                <a16:creationId xmlns:a16="http://schemas.microsoft.com/office/drawing/2014/main" id="{BC9091CA-FCC7-9E46-A789-772464528C04}"/>
              </a:ext>
            </a:extLst>
          </p:cNvPr>
          <p:cNvSpPr>
            <a:spLocks noGrp="1" noChangeArrowheads="1"/>
          </p:cNvSpPr>
          <p:nvPr>
            <p:ph type="sldNum" sz="quarter" idx="12"/>
          </p:nvPr>
        </p:nvSpPr>
        <p:spPr>
          <a:ln/>
        </p:spPr>
        <p:txBody>
          <a:bodyPr/>
          <a:lstStyle>
            <a:lvl1pPr>
              <a:defRPr/>
            </a:lvl1pPr>
          </a:lstStyle>
          <a:p>
            <a:fld id="{53F87096-6E90-DB4B-989E-AD3B23761CBF}" type="slidenum">
              <a:rPr lang="en-US" altLang="en-US"/>
              <a:pPr/>
              <a:t>‹#›</a:t>
            </a:fld>
            <a:endParaRPr lang="en-US" altLang="en-US"/>
          </a:p>
        </p:txBody>
      </p:sp>
    </p:spTree>
    <p:extLst>
      <p:ext uri="{BB962C8B-B14F-4D97-AF65-F5344CB8AC3E}">
        <p14:creationId xmlns:p14="http://schemas.microsoft.com/office/powerpoint/2010/main" val="396761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8">
            <a:extLst>
              <a:ext uri="{FF2B5EF4-FFF2-40B4-BE49-F238E27FC236}">
                <a16:creationId xmlns:a16="http://schemas.microsoft.com/office/drawing/2014/main" id="{EBDA6D44-14E6-8743-8595-789404253A0C}"/>
              </a:ext>
            </a:extLst>
          </p:cNvPr>
          <p:cNvSpPr>
            <a:spLocks noGrp="1" noChangeArrowheads="1"/>
          </p:cNvSpPr>
          <p:nvPr>
            <p:ph type="dt" sz="half" idx="10"/>
          </p:nvPr>
        </p:nvSpPr>
        <p:spPr>
          <a:ln/>
        </p:spPr>
        <p:txBody>
          <a:bodyPr/>
          <a:lstStyle>
            <a:lvl1pPr>
              <a:defRPr/>
            </a:lvl1pPr>
          </a:lstStyle>
          <a:p>
            <a:pPr>
              <a:defRPr/>
            </a:pPr>
            <a:fld id="{8509C4A3-4976-6146-8916-23FEFAB82C4F}" type="datetime1">
              <a:rPr lang="en-US" smtClean="0"/>
              <a:t>3/23/23</a:t>
            </a:fld>
            <a:endParaRPr lang="en-US"/>
          </a:p>
        </p:txBody>
      </p:sp>
      <p:sp>
        <p:nvSpPr>
          <p:cNvPr id="3" name="Rectangle 69">
            <a:extLst>
              <a:ext uri="{FF2B5EF4-FFF2-40B4-BE49-F238E27FC236}">
                <a16:creationId xmlns:a16="http://schemas.microsoft.com/office/drawing/2014/main" id="{9D4F4E44-8BC8-324B-9939-536F09065A96}"/>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4" name="Rectangle 70">
            <a:extLst>
              <a:ext uri="{FF2B5EF4-FFF2-40B4-BE49-F238E27FC236}">
                <a16:creationId xmlns:a16="http://schemas.microsoft.com/office/drawing/2014/main" id="{D87FF44D-AD91-5944-A216-DB6055A3B05C}"/>
              </a:ext>
            </a:extLst>
          </p:cNvPr>
          <p:cNvSpPr>
            <a:spLocks noGrp="1" noChangeArrowheads="1"/>
          </p:cNvSpPr>
          <p:nvPr>
            <p:ph type="sldNum" sz="quarter" idx="12"/>
          </p:nvPr>
        </p:nvSpPr>
        <p:spPr>
          <a:ln/>
        </p:spPr>
        <p:txBody>
          <a:bodyPr/>
          <a:lstStyle>
            <a:lvl1pPr>
              <a:defRPr/>
            </a:lvl1pPr>
          </a:lstStyle>
          <a:p>
            <a:fld id="{F7B05DDE-10EC-9243-8599-0A71E02CF255}" type="slidenum">
              <a:rPr lang="en-US" altLang="en-US"/>
              <a:pPr/>
              <a:t>‹#›</a:t>
            </a:fld>
            <a:endParaRPr lang="en-US" altLang="en-US"/>
          </a:p>
        </p:txBody>
      </p:sp>
    </p:spTree>
    <p:extLst>
      <p:ext uri="{BB962C8B-B14F-4D97-AF65-F5344CB8AC3E}">
        <p14:creationId xmlns:p14="http://schemas.microsoft.com/office/powerpoint/2010/main" val="5552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a:extLst>
              <a:ext uri="{FF2B5EF4-FFF2-40B4-BE49-F238E27FC236}">
                <a16:creationId xmlns:a16="http://schemas.microsoft.com/office/drawing/2014/main" id="{1C992F7D-8F40-FC44-A995-F72DDF37E4D3}"/>
              </a:ext>
            </a:extLst>
          </p:cNvPr>
          <p:cNvSpPr>
            <a:spLocks noGrp="1" noChangeArrowheads="1"/>
          </p:cNvSpPr>
          <p:nvPr>
            <p:ph type="dt" sz="half" idx="10"/>
          </p:nvPr>
        </p:nvSpPr>
        <p:spPr>
          <a:ln/>
        </p:spPr>
        <p:txBody>
          <a:bodyPr/>
          <a:lstStyle>
            <a:lvl1pPr>
              <a:defRPr/>
            </a:lvl1pPr>
          </a:lstStyle>
          <a:p>
            <a:pPr>
              <a:defRPr/>
            </a:pPr>
            <a:fld id="{1B143817-6039-9E43-9336-ADB5C0ECEA95}" type="datetime1">
              <a:rPr lang="en-US" smtClean="0"/>
              <a:t>3/23/23</a:t>
            </a:fld>
            <a:endParaRPr lang="en-US"/>
          </a:p>
        </p:txBody>
      </p:sp>
      <p:sp>
        <p:nvSpPr>
          <p:cNvPr id="6" name="Rectangle 69">
            <a:extLst>
              <a:ext uri="{FF2B5EF4-FFF2-40B4-BE49-F238E27FC236}">
                <a16:creationId xmlns:a16="http://schemas.microsoft.com/office/drawing/2014/main" id="{ED77DD25-6A68-1846-AD82-7A849C62A664}"/>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7" name="Rectangle 70">
            <a:extLst>
              <a:ext uri="{FF2B5EF4-FFF2-40B4-BE49-F238E27FC236}">
                <a16:creationId xmlns:a16="http://schemas.microsoft.com/office/drawing/2014/main" id="{DC1C25B5-215F-8B48-ADEA-F889DF8C34DD}"/>
              </a:ext>
            </a:extLst>
          </p:cNvPr>
          <p:cNvSpPr>
            <a:spLocks noGrp="1" noChangeArrowheads="1"/>
          </p:cNvSpPr>
          <p:nvPr>
            <p:ph type="sldNum" sz="quarter" idx="12"/>
          </p:nvPr>
        </p:nvSpPr>
        <p:spPr>
          <a:ln/>
        </p:spPr>
        <p:txBody>
          <a:bodyPr/>
          <a:lstStyle>
            <a:lvl1pPr>
              <a:defRPr/>
            </a:lvl1pPr>
          </a:lstStyle>
          <a:p>
            <a:fld id="{5FC33ACE-C3B1-ED46-A987-0B1A161AA1D2}" type="slidenum">
              <a:rPr lang="en-US" altLang="en-US"/>
              <a:pPr/>
              <a:t>‹#›</a:t>
            </a:fld>
            <a:endParaRPr lang="en-US" altLang="en-US"/>
          </a:p>
        </p:txBody>
      </p:sp>
    </p:spTree>
    <p:extLst>
      <p:ext uri="{BB962C8B-B14F-4D97-AF65-F5344CB8AC3E}">
        <p14:creationId xmlns:p14="http://schemas.microsoft.com/office/powerpoint/2010/main" val="1291353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8">
            <a:extLst>
              <a:ext uri="{FF2B5EF4-FFF2-40B4-BE49-F238E27FC236}">
                <a16:creationId xmlns:a16="http://schemas.microsoft.com/office/drawing/2014/main" id="{E92CF495-726B-E142-8754-11C857E98EAD}"/>
              </a:ext>
            </a:extLst>
          </p:cNvPr>
          <p:cNvSpPr>
            <a:spLocks noGrp="1" noChangeArrowheads="1"/>
          </p:cNvSpPr>
          <p:nvPr>
            <p:ph type="dt" sz="half" idx="10"/>
          </p:nvPr>
        </p:nvSpPr>
        <p:spPr>
          <a:ln/>
        </p:spPr>
        <p:txBody>
          <a:bodyPr/>
          <a:lstStyle>
            <a:lvl1pPr>
              <a:defRPr/>
            </a:lvl1pPr>
          </a:lstStyle>
          <a:p>
            <a:pPr>
              <a:defRPr/>
            </a:pPr>
            <a:fld id="{B38EB4C1-CC2B-864F-A3C5-6E435D9EBF49}" type="datetime1">
              <a:rPr lang="en-US" smtClean="0"/>
              <a:t>3/23/23</a:t>
            </a:fld>
            <a:endParaRPr lang="en-US"/>
          </a:p>
        </p:txBody>
      </p:sp>
      <p:sp>
        <p:nvSpPr>
          <p:cNvPr id="6" name="Rectangle 69">
            <a:extLst>
              <a:ext uri="{FF2B5EF4-FFF2-40B4-BE49-F238E27FC236}">
                <a16:creationId xmlns:a16="http://schemas.microsoft.com/office/drawing/2014/main" id="{B083721E-410E-FD41-B38F-54818BE5093F}"/>
              </a:ext>
            </a:extLst>
          </p:cNvPr>
          <p:cNvSpPr>
            <a:spLocks noGrp="1" noChangeArrowheads="1"/>
          </p:cNvSpPr>
          <p:nvPr>
            <p:ph type="ftr" sz="quarter" idx="11"/>
          </p:nvPr>
        </p:nvSpPr>
        <p:spPr>
          <a:ln/>
        </p:spPr>
        <p:txBody>
          <a:bodyPr/>
          <a:lstStyle>
            <a:lvl1pPr>
              <a:defRPr/>
            </a:lvl1pPr>
          </a:lstStyle>
          <a:p>
            <a:pPr>
              <a:defRPr/>
            </a:pPr>
            <a:r>
              <a:rPr lang="en-US"/>
              <a:t>Number Systems</a:t>
            </a:r>
          </a:p>
        </p:txBody>
      </p:sp>
      <p:sp>
        <p:nvSpPr>
          <p:cNvPr id="7" name="Rectangle 70">
            <a:extLst>
              <a:ext uri="{FF2B5EF4-FFF2-40B4-BE49-F238E27FC236}">
                <a16:creationId xmlns:a16="http://schemas.microsoft.com/office/drawing/2014/main" id="{CC54E0D7-9EA9-EB49-9144-8A209B56EA78}"/>
              </a:ext>
            </a:extLst>
          </p:cNvPr>
          <p:cNvSpPr>
            <a:spLocks noGrp="1" noChangeArrowheads="1"/>
          </p:cNvSpPr>
          <p:nvPr>
            <p:ph type="sldNum" sz="quarter" idx="12"/>
          </p:nvPr>
        </p:nvSpPr>
        <p:spPr>
          <a:ln/>
        </p:spPr>
        <p:txBody>
          <a:bodyPr/>
          <a:lstStyle>
            <a:lvl1pPr>
              <a:defRPr/>
            </a:lvl1pPr>
          </a:lstStyle>
          <a:p>
            <a:fld id="{2BBC7401-989A-924A-9128-5E9AF5759189}" type="slidenum">
              <a:rPr lang="en-US" altLang="en-US"/>
              <a:pPr/>
              <a:t>‹#›</a:t>
            </a:fld>
            <a:endParaRPr lang="en-US" altLang="en-US"/>
          </a:p>
        </p:txBody>
      </p:sp>
    </p:spTree>
    <p:extLst>
      <p:ext uri="{BB962C8B-B14F-4D97-AF65-F5344CB8AC3E}">
        <p14:creationId xmlns:p14="http://schemas.microsoft.com/office/powerpoint/2010/main" val="235585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3">
            <a:extLst>
              <a:ext uri="{FF2B5EF4-FFF2-40B4-BE49-F238E27FC236}">
                <a16:creationId xmlns:a16="http://schemas.microsoft.com/office/drawing/2014/main" id="{360559A9-9076-3A4E-8D62-7082B29F0479}"/>
              </a:ext>
            </a:extLst>
          </p:cNvPr>
          <p:cNvSpPr>
            <a:spLocks noGrp="1" noChangeArrowheads="1"/>
          </p:cNvSpPr>
          <p:nvPr>
            <p:ph type="title"/>
          </p:nvPr>
        </p:nvSpPr>
        <p:spPr bwMode="auto">
          <a:xfrm>
            <a:off x="609600" y="2286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64" descr="Rectangle: Click to edit Master text styles&#13;&#10;Second level&#13;&#10;Third level&#13;&#10;Fourth level&#13;&#10;Fifth level">
            <a:extLst>
              <a:ext uri="{FF2B5EF4-FFF2-40B4-BE49-F238E27FC236}">
                <a16:creationId xmlns:a16="http://schemas.microsoft.com/office/drawing/2014/main" id="{54C4C2AD-37A2-EE4F-BDE4-B8F366684386}"/>
              </a:ext>
            </a:extLst>
          </p:cNvPr>
          <p:cNvSpPr>
            <a:spLocks noGrp="1" noChangeArrowheads="1"/>
          </p:cNvSpPr>
          <p:nvPr>
            <p:ph type="body" idx="1"/>
          </p:nvPr>
        </p:nvSpPr>
        <p:spPr bwMode="auto">
          <a:xfrm>
            <a:off x="838200" y="990600"/>
            <a:ext cx="77724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92" name="Rectangle 68">
            <a:extLst>
              <a:ext uri="{FF2B5EF4-FFF2-40B4-BE49-F238E27FC236}">
                <a16:creationId xmlns:a16="http://schemas.microsoft.com/office/drawing/2014/main" id="{14FDA70B-160C-794B-9CEC-97AAF45EDBA1}"/>
              </a:ext>
            </a:extLst>
          </p:cNvPr>
          <p:cNvSpPr>
            <a:spLocks noGrp="1" noChangeArrowheads="1"/>
          </p:cNvSpPr>
          <p:nvPr>
            <p:ph type="dt" sz="half" idx="2"/>
          </p:nvPr>
        </p:nvSpPr>
        <p:spPr bwMode="auto">
          <a:xfrm>
            <a:off x="685800" y="64008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000">
                <a:latin typeface="Tahoma" pitchFamily="34" charset="0"/>
                <a:ea typeface="MS PGothic" pitchFamily="34" charset="-128"/>
              </a:defRPr>
            </a:lvl1pPr>
          </a:lstStyle>
          <a:p>
            <a:pPr>
              <a:defRPr/>
            </a:pPr>
            <a:fld id="{657A280C-0A5B-0D4E-9FD0-A513586969A6}" type="datetime1">
              <a:rPr lang="en-US" smtClean="0"/>
              <a:t>3/23/23</a:t>
            </a:fld>
            <a:endParaRPr lang="en-US"/>
          </a:p>
        </p:txBody>
      </p:sp>
      <p:sp>
        <p:nvSpPr>
          <p:cNvPr id="1093" name="Rectangle 69">
            <a:extLst>
              <a:ext uri="{FF2B5EF4-FFF2-40B4-BE49-F238E27FC236}">
                <a16:creationId xmlns:a16="http://schemas.microsoft.com/office/drawing/2014/main" id="{AA67A5C3-AD08-1041-AB59-2B89F3527B0E}"/>
              </a:ext>
            </a:extLst>
          </p:cNvPr>
          <p:cNvSpPr>
            <a:spLocks noGrp="1" noChangeArrowheads="1"/>
          </p:cNvSpPr>
          <p:nvPr>
            <p:ph type="ftr" sz="quarter" idx="3"/>
          </p:nvPr>
        </p:nvSpPr>
        <p:spPr bwMode="auto">
          <a:xfrm>
            <a:off x="3124200" y="64008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000">
                <a:latin typeface="Tahoma" charset="0"/>
                <a:ea typeface="+mn-ea"/>
              </a:defRPr>
            </a:lvl1pPr>
          </a:lstStyle>
          <a:p>
            <a:pPr>
              <a:defRPr/>
            </a:pPr>
            <a:r>
              <a:rPr lang="en-US"/>
              <a:t>Number Systems</a:t>
            </a:r>
          </a:p>
        </p:txBody>
      </p:sp>
      <p:sp>
        <p:nvSpPr>
          <p:cNvPr id="1094" name="Rectangle 70">
            <a:extLst>
              <a:ext uri="{FF2B5EF4-FFF2-40B4-BE49-F238E27FC236}">
                <a16:creationId xmlns:a16="http://schemas.microsoft.com/office/drawing/2014/main" id="{61D9245E-AE6C-854C-A7F5-3AF23D84CC79}"/>
              </a:ext>
            </a:extLst>
          </p:cNvPr>
          <p:cNvSpPr>
            <a:spLocks noGrp="1" noChangeArrowheads="1"/>
          </p:cNvSpPr>
          <p:nvPr>
            <p:ph type="sldNum" sz="quarter" idx="4"/>
          </p:nvPr>
        </p:nvSpPr>
        <p:spPr bwMode="auto">
          <a:xfrm>
            <a:off x="6553200" y="64008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000"/>
            </a:lvl1pPr>
          </a:lstStyle>
          <a:p>
            <a:fld id="{0E88159F-23E4-F447-B216-7AF31E9C0616}" type="slidenum">
              <a:rPr lang="en-US" altLang="en-US"/>
              <a:pPr/>
              <a:t>‹#›</a:t>
            </a:fld>
            <a:endParaRPr lang="en-US" altLang="en-US"/>
          </a:p>
        </p:txBody>
      </p:sp>
      <p:grpSp>
        <p:nvGrpSpPr>
          <p:cNvPr id="1031" name="Group 72">
            <a:extLst>
              <a:ext uri="{FF2B5EF4-FFF2-40B4-BE49-F238E27FC236}">
                <a16:creationId xmlns:a16="http://schemas.microsoft.com/office/drawing/2014/main" id="{721BB6A6-6638-1949-A667-D706DA7CDB26}"/>
              </a:ext>
            </a:extLst>
          </p:cNvPr>
          <p:cNvGrpSpPr>
            <a:grpSpLocks/>
          </p:cNvGrpSpPr>
          <p:nvPr userDrawn="1"/>
        </p:nvGrpSpPr>
        <p:grpSpPr bwMode="auto">
          <a:xfrm>
            <a:off x="0" y="0"/>
            <a:ext cx="9144000" cy="6858000"/>
            <a:chOff x="0" y="0"/>
            <a:chExt cx="5760" cy="4320"/>
          </a:xfrm>
        </p:grpSpPr>
        <p:grpSp>
          <p:nvGrpSpPr>
            <p:cNvPr id="1032" name="Group 73">
              <a:extLst>
                <a:ext uri="{FF2B5EF4-FFF2-40B4-BE49-F238E27FC236}">
                  <a16:creationId xmlns:a16="http://schemas.microsoft.com/office/drawing/2014/main" id="{FB39A09E-93E4-9640-BBEC-7FDCBC4C54BD}"/>
                </a:ext>
              </a:extLst>
            </p:cNvPr>
            <p:cNvGrpSpPr>
              <a:grpSpLocks/>
            </p:cNvGrpSpPr>
            <p:nvPr userDrawn="1"/>
          </p:nvGrpSpPr>
          <p:grpSpPr bwMode="auto">
            <a:xfrm>
              <a:off x="0" y="0"/>
              <a:ext cx="5760" cy="4320"/>
              <a:chOff x="0" y="0"/>
              <a:chExt cx="5760" cy="4320"/>
            </a:xfrm>
          </p:grpSpPr>
          <p:grpSp>
            <p:nvGrpSpPr>
              <p:cNvPr id="1039" name="Group 74">
                <a:extLst>
                  <a:ext uri="{FF2B5EF4-FFF2-40B4-BE49-F238E27FC236}">
                    <a16:creationId xmlns:a16="http://schemas.microsoft.com/office/drawing/2014/main" id="{3344FD87-0D9E-C745-B13F-9FAD41607106}"/>
                  </a:ext>
                </a:extLst>
              </p:cNvPr>
              <p:cNvGrpSpPr>
                <a:grpSpLocks/>
              </p:cNvGrpSpPr>
              <p:nvPr userDrawn="1"/>
            </p:nvGrpSpPr>
            <p:grpSpPr bwMode="auto">
              <a:xfrm>
                <a:off x="0" y="192"/>
                <a:ext cx="5760" cy="4032"/>
                <a:chOff x="0" y="192"/>
                <a:chExt cx="5760" cy="4032"/>
              </a:xfrm>
            </p:grpSpPr>
            <p:sp>
              <p:nvSpPr>
                <p:cNvPr id="1070" name="Line 75">
                  <a:extLst>
                    <a:ext uri="{FF2B5EF4-FFF2-40B4-BE49-F238E27FC236}">
                      <a16:creationId xmlns:a16="http://schemas.microsoft.com/office/drawing/2014/main" id="{F13BC719-7B67-254D-AC9B-969225170005}"/>
                    </a:ext>
                  </a:extLst>
                </p:cNvPr>
                <p:cNvSpPr>
                  <a:spLocks noChangeShapeType="1"/>
                </p:cNvSpPr>
                <p:nvPr userDrawn="1"/>
              </p:nvSpPr>
              <p:spPr bwMode="white">
                <a:xfrm>
                  <a:off x="0" y="19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71" name="Line 76">
                  <a:extLst>
                    <a:ext uri="{FF2B5EF4-FFF2-40B4-BE49-F238E27FC236}">
                      <a16:creationId xmlns:a16="http://schemas.microsoft.com/office/drawing/2014/main" id="{E862B472-3BD7-E045-BD4C-EA58C6D10451}"/>
                    </a:ext>
                  </a:extLst>
                </p:cNvPr>
                <p:cNvSpPr>
                  <a:spLocks noChangeShapeType="1"/>
                </p:cNvSpPr>
                <p:nvPr userDrawn="1"/>
              </p:nvSpPr>
              <p:spPr bwMode="white">
                <a:xfrm>
                  <a:off x="0" y="38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72" name="Line 77">
                  <a:extLst>
                    <a:ext uri="{FF2B5EF4-FFF2-40B4-BE49-F238E27FC236}">
                      <a16:creationId xmlns:a16="http://schemas.microsoft.com/office/drawing/2014/main" id="{65A862CF-6540-0E44-A1CE-30426C7DD51D}"/>
                    </a:ext>
                  </a:extLst>
                </p:cNvPr>
                <p:cNvSpPr>
                  <a:spLocks noChangeShapeType="1"/>
                </p:cNvSpPr>
                <p:nvPr userDrawn="1"/>
              </p:nvSpPr>
              <p:spPr bwMode="white">
                <a:xfrm>
                  <a:off x="0" y="576"/>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73" name="Line 78">
                  <a:extLst>
                    <a:ext uri="{FF2B5EF4-FFF2-40B4-BE49-F238E27FC236}">
                      <a16:creationId xmlns:a16="http://schemas.microsoft.com/office/drawing/2014/main" id="{C6758EFC-ADA6-BF47-BE43-DCB41482657A}"/>
                    </a:ext>
                  </a:extLst>
                </p:cNvPr>
                <p:cNvSpPr>
                  <a:spLocks noChangeShapeType="1"/>
                </p:cNvSpPr>
                <p:nvPr userDrawn="1"/>
              </p:nvSpPr>
              <p:spPr bwMode="white">
                <a:xfrm>
                  <a:off x="0" y="768"/>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74" name="Line 79">
                  <a:extLst>
                    <a:ext uri="{FF2B5EF4-FFF2-40B4-BE49-F238E27FC236}">
                      <a16:creationId xmlns:a16="http://schemas.microsoft.com/office/drawing/2014/main" id="{48F69536-9F94-0B43-8512-D1DCF568A51D}"/>
                    </a:ext>
                  </a:extLst>
                </p:cNvPr>
                <p:cNvSpPr>
                  <a:spLocks noChangeShapeType="1"/>
                </p:cNvSpPr>
                <p:nvPr userDrawn="1"/>
              </p:nvSpPr>
              <p:spPr bwMode="white">
                <a:xfrm>
                  <a:off x="0" y="960"/>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75" name="Line 80">
                  <a:extLst>
                    <a:ext uri="{FF2B5EF4-FFF2-40B4-BE49-F238E27FC236}">
                      <a16:creationId xmlns:a16="http://schemas.microsoft.com/office/drawing/2014/main" id="{EF9AD581-CC64-BE42-B692-F449256752D9}"/>
                    </a:ext>
                  </a:extLst>
                </p:cNvPr>
                <p:cNvSpPr>
                  <a:spLocks noChangeShapeType="1"/>
                </p:cNvSpPr>
                <p:nvPr userDrawn="1"/>
              </p:nvSpPr>
              <p:spPr bwMode="white">
                <a:xfrm>
                  <a:off x="0" y="115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76" name="Line 81">
                  <a:extLst>
                    <a:ext uri="{FF2B5EF4-FFF2-40B4-BE49-F238E27FC236}">
                      <a16:creationId xmlns:a16="http://schemas.microsoft.com/office/drawing/2014/main" id="{7454A1DF-0274-7A42-8F59-AAEC8672A6C7}"/>
                    </a:ext>
                  </a:extLst>
                </p:cNvPr>
                <p:cNvSpPr>
                  <a:spLocks noChangeShapeType="1"/>
                </p:cNvSpPr>
                <p:nvPr userDrawn="1"/>
              </p:nvSpPr>
              <p:spPr bwMode="white">
                <a:xfrm>
                  <a:off x="0" y="134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77" name="Line 82">
                  <a:extLst>
                    <a:ext uri="{FF2B5EF4-FFF2-40B4-BE49-F238E27FC236}">
                      <a16:creationId xmlns:a16="http://schemas.microsoft.com/office/drawing/2014/main" id="{45CFB8D5-BFAA-1341-9E9D-8B7B5D576887}"/>
                    </a:ext>
                  </a:extLst>
                </p:cNvPr>
                <p:cNvSpPr>
                  <a:spLocks noChangeShapeType="1"/>
                </p:cNvSpPr>
                <p:nvPr userDrawn="1"/>
              </p:nvSpPr>
              <p:spPr bwMode="white">
                <a:xfrm>
                  <a:off x="0" y="1536"/>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78" name="Line 83">
                  <a:extLst>
                    <a:ext uri="{FF2B5EF4-FFF2-40B4-BE49-F238E27FC236}">
                      <a16:creationId xmlns:a16="http://schemas.microsoft.com/office/drawing/2014/main" id="{530402DC-9B6E-7B4B-BC1A-8EC23049861C}"/>
                    </a:ext>
                  </a:extLst>
                </p:cNvPr>
                <p:cNvSpPr>
                  <a:spLocks noChangeShapeType="1"/>
                </p:cNvSpPr>
                <p:nvPr userDrawn="1"/>
              </p:nvSpPr>
              <p:spPr bwMode="white">
                <a:xfrm>
                  <a:off x="0" y="1728"/>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79" name="Line 84">
                  <a:extLst>
                    <a:ext uri="{FF2B5EF4-FFF2-40B4-BE49-F238E27FC236}">
                      <a16:creationId xmlns:a16="http://schemas.microsoft.com/office/drawing/2014/main" id="{2F59C833-954B-EA41-98E1-DD056F1E79E2}"/>
                    </a:ext>
                  </a:extLst>
                </p:cNvPr>
                <p:cNvSpPr>
                  <a:spLocks noChangeShapeType="1"/>
                </p:cNvSpPr>
                <p:nvPr userDrawn="1"/>
              </p:nvSpPr>
              <p:spPr bwMode="white">
                <a:xfrm>
                  <a:off x="0" y="1920"/>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0" name="Line 85">
                  <a:extLst>
                    <a:ext uri="{FF2B5EF4-FFF2-40B4-BE49-F238E27FC236}">
                      <a16:creationId xmlns:a16="http://schemas.microsoft.com/office/drawing/2014/main" id="{E08DBDE9-D05A-9C43-A108-74A71B0E8DF9}"/>
                    </a:ext>
                  </a:extLst>
                </p:cNvPr>
                <p:cNvSpPr>
                  <a:spLocks noChangeShapeType="1"/>
                </p:cNvSpPr>
                <p:nvPr userDrawn="1"/>
              </p:nvSpPr>
              <p:spPr bwMode="white">
                <a:xfrm>
                  <a:off x="0" y="211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1" name="Line 86">
                  <a:extLst>
                    <a:ext uri="{FF2B5EF4-FFF2-40B4-BE49-F238E27FC236}">
                      <a16:creationId xmlns:a16="http://schemas.microsoft.com/office/drawing/2014/main" id="{5FFF1D10-15C5-D644-9018-5104902D7798}"/>
                    </a:ext>
                  </a:extLst>
                </p:cNvPr>
                <p:cNvSpPr>
                  <a:spLocks noChangeShapeType="1"/>
                </p:cNvSpPr>
                <p:nvPr userDrawn="1"/>
              </p:nvSpPr>
              <p:spPr bwMode="white">
                <a:xfrm>
                  <a:off x="0" y="230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2" name="Line 87">
                  <a:extLst>
                    <a:ext uri="{FF2B5EF4-FFF2-40B4-BE49-F238E27FC236}">
                      <a16:creationId xmlns:a16="http://schemas.microsoft.com/office/drawing/2014/main" id="{BB15A873-0DA5-834A-89AA-0245B0090F91}"/>
                    </a:ext>
                  </a:extLst>
                </p:cNvPr>
                <p:cNvSpPr>
                  <a:spLocks noChangeShapeType="1"/>
                </p:cNvSpPr>
                <p:nvPr userDrawn="1"/>
              </p:nvSpPr>
              <p:spPr bwMode="white">
                <a:xfrm>
                  <a:off x="0" y="2496"/>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3" name="Line 88">
                  <a:extLst>
                    <a:ext uri="{FF2B5EF4-FFF2-40B4-BE49-F238E27FC236}">
                      <a16:creationId xmlns:a16="http://schemas.microsoft.com/office/drawing/2014/main" id="{8076A254-7364-8D4D-B9B6-AD3119A229BE}"/>
                    </a:ext>
                  </a:extLst>
                </p:cNvPr>
                <p:cNvSpPr>
                  <a:spLocks noChangeShapeType="1"/>
                </p:cNvSpPr>
                <p:nvPr userDrawn="1"/>
              </p:nvSpPr>
              <p:spPr bwMode="white">
                <a:xfrm>
                  <a:off x="0" y="2688"/>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4" name="Line 89">
                  <a:extLst>
                    <a:ext uri="{FF2B5EF4-FFF2-40B4-BE49-F238E27FC236}">
                      <a16:creationId xmlns:a16="http://schemas.microsoft.com/office/drawing/2014/main" id="{6135BD13-F3EB-6540-B834-9A236D6D7D19}"/>
                    </a:ext>
                  </a:extLst>
                </p:cNvPr>
                <p:cNvSpPr>
                  <a:spLocks noChangeShapeType="1"/>
                </p:cNvSpPr>
                <p:nvPr userDrawn="1"/>
              </p:nvSpPr>
              <p:spPr bwMode="white">
                <a:xfrm>
                  <a:off x="0" y="2880"/>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5" name="Line 90">
                  <a:extLst>
                    <a:ext uri="{FF2B5EF4-FFF2-40B4-BE49-F238E27FC236}">
                      <a16:creationId xmlns:a16="http://schemas.microsoft.com/office/drawing/2014/main" id="{E768638E-8F07-2043-B043-CC540779BD68}"/>
                    </a:ext>
                  </a:extLst>
                </p:cNvPr>
                <p:cNvSpPr>
                  <a:spLocks noChangeShapeType="1"/>
                </p:cNvSpPr>
                <p:nvPr userDrawn="1"/>
              </p:nvSpPr>
              <p:spPr bwMode="white">
                <a:xfrm>
                  <a:off x="0" y="307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6" name="Line 91">
                  <a:extLst>
                    <a:ext uri="{FF2B5EF4-FFF2-40B4-BE49-F238E27FC236}">
                      <a16:creationId xmlns:a16="http://schemas.microsoft.com/office/drawing/2014/main" id="{C3281369-F690-D943-9B22-979BBB8347B2}"/>
                    </a:ext>
                  </a:extLst>
                </p:cNvPr>
                <p:cNvSpPr>
                  <a:spLocks noChangeShapeType="1"/>
                </p:cNvSpPr>
                <p:nvPr userDrawn="1"/>
              </p:nvSpPr>
              <p:spPr bwMode="white">
                <a:xfrm>
                  <a:off x="0" y="326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7" name="Line 92">
                  <a:extLst>
                    <a:ext uri="{FF2B5EF4-FFF2-40B4-BE49-F238E27FC236}">
                      <a16:creationId xmlns:a16="http://schemas.microsoft.com/office/drawing/2014/main" id="{343E44DC-286F-604B-9991-B0849164E727}"/>
                    </a:ext>
                  </a:extLst>
                </p:cNvPr>
                <p:cNvSpPr>
                  <a:spLocks noChangeShapeType="1"/>
                </p:cNvSpPr>
                <p:nvPr userDrawn="1"/>
              </p:nvSpPr>
              <p:spPr bwMode="white">
                <a:xfrm>
                  <a:off x="0" y="3456"/>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8" name="Line 93">
                  <a:extLst>
                    <a:ext uri="{FF2B5EF4-FFF2-40B4-BE49-F238E27FC236}">
                      <a16:creationId xmlns:a16="http://schemas.microsoft.com/office/drawing/2014/main" id="{FFA17AED-87B1-3C45-A598-39F2B3A9F6E7}"/>
                    </a:ext>
                  </a:extLst>
                </p:cNvPr>
                <p:cNvSpPr>
                  <a:spLocks noChangeShapeType="1"/>
                </p:cNvSpPr>
                <p:nvPr userDrawn="1"/>
              </p:nvSpPr>
              <p:spPr bwMode="white">
                <a:xfrm>
                  <a:off x="0" y="3648"/>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9" name="Line 94">
                  <a:extLst>
                    <a:ext uri="{FF2B5EF4-FFF2-40B4-BE49-F238E27FC236}">
                      <a16:creationId xmlns:a16="http://schemas.microsoft.com/office/drawing/2014/main" id="{E575201A-BB81-184B-9A2B-071F67702036}"/>
                    </a:ext>
                  </a:extLst>
                </p:cNvPr>
                <p:cNvSpPr>
                  <a:spLocks noChangeShapeType="1"/>
                </p:cNvSpPr>
                <p:nvPr userDrawn="1"/>
              </p:nvSpPr>
              <p:spPr bwMode="white">
                <a:xfrm>
                  <a:off x="0" y="3840"/>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0" name="Line 95">
                  <a:extLst>
                    <a:ext uri="{FF2B5EF4-FFF2-40B4-BE49-F238E27FC236}">
                      <a16:creationId xmlns:a16="http://schemas.microsoft.com/office/drawing/2014/main" id="{C1FF7EC4-5DF0-2640-8B5B-E16B20DE2629}"/>
                    </a:ext>
                  </a:extLst>
                </p:cNvPr>
                <p:cNvSpPr>
                  <a:spLocks noChangeShapeType="1"/>
                </p:cNvSpPr>
                <p:nvPr userDrawn="1"/>
              </p:nvSpPr>
              <p:spPr bwMode="white">
                <a:xfrm>
                  <a:off x="0" y="4032"/>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1" name="Line 96">
                  <a:extLst>
                    <a:ext uri="{FF2B5EF4-FFF2-40B4-BE49-F238E27FC236}">
                      <a16:creationId xmlns:a16="http://schemas.microsoft.com/office/drawing/2014/main" id="{88A0953D-B267-C547-B39F-DE6600972235}"/>
                    </a:ext>
                  </a:extLst>
                </p:cNvPr>
                <p:cNvSpPr>
                  <a:spLocks noChangeShapeType="1"/>
                </p:cNvSpPr>
                <p:nvPr userDrawn="1"/>
              </p:nvSpPr>
              <p:spPr bwMode="white">
                <a:xfrm>
                  <a:off x="0" y="4224"/>
                  <a:ext cx="576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40" name="Group 97">
                <a:extLst>
                  <a:ext uri="{FF2B5EF4-FFF2-40B4-BE49-F238E27FC236}">
                    <a16:creationId xmlns:a16="http://schemas.microsoft.com/office/drawing/2014/main" id="{1B667C36-0E57-AB46-AFF5-7338E382EF73}"/>
                  </a:ext>
                </a:extLst>
              </p:cNvPr>
              <p:cNvGrpSpPr>
                <a:grpSpLocks/>
              </p:cNvGrpSpPr>
              <p:nvPr userDrawn="1"/>
            </p:nvGrpSpPr>
            <p:grpSpPr bwMode="auto">
              <a:xfrm>
                <a:off x="192" y="0"/>
                <a:ext cx="5376" cy="4320"/>
                <a:chOff x="192" y="0"/>
                <a:chExt cx="5376" cy="4320"/>
              </a:xfrm>
            </p:grpSpPr>
            <p:sp>
              <p:nvSpPr>
                <p:cNvPr id="1041" name="Line 98">
                  <a:extLst>
                    <a:ext uri="{FF2B5EF4-FFF2-40B4-BE49-F238E27FC236}">
                      <a16:creationId xmlns:a16="http://schemas.microsoft.com/office/drawing/2014/main" id="{970CFE1B-C927-0341-883E-AD2F4EDBC753}"/>
                    </a:ext>
                  </a:extLst>
                </p:cNvPr>
                <p:cNvSpPr>
                  <a:spLocks noChangeShapeType="1"/>
                </p:cNvSpPr>
                <p:nvPr userDrawn="1"/>
              </p:nvSpPr>
              <p:spPr bwMode="white">
                <a:xfrm>
                  <a:off x="19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2" name="Line 99">
                  <a:extLst>
                    <a:ext uri="{FF2B5EF4-FFF2-40B4-BE49-F238E27FC236}">
                      <a16:creationId xmlns:a16="http://schemas.microsoft.com/office/drawing/2014/main" id="{166E0A52-0CB7-724B-8BF4-44B08D2ECA11}"/>
                    </a:ext>
                  </a:extLst>
                </p:cNvPr>
                <p:cNvSpPr>
                  <a:spLocks noChangeShapeType="1"/>
                </p:cNvSpPr>
                <p:nvPr userDrawn="1"/>
              </p:nvSpPr>
              <p:spPr bwMode="white">
                <a:xfrm>
                  <a:off x="38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3" name="Line 100">
                  <a:extLst>
                    <a:ext uri="{FF2B5EF4-FFF2-40B4-BE49-F238E27FC236}">
                      <a16:creationId xmlns:a16="http://schemas.microsoft.com/office/drawing/2014/main" id="{A2AEBAB9-B612-4340-9C69-797E6313E2D4}"/>
                    </a:ext>
                  </a:extLst>
                </p:cNvPr>
                <p:cNvSpPr>
                  <a:spLocks noChangeShapeType="1"/>
                </p:cNvSpPr>
                <p:nvPr userDrawn="1"/>
              </p:nvSpPr>
              <p:spPr bwMode="white">
                <a:xfrm>
                  <a:off x="57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4" name="Line 101">
                  <a:extLst>
                    <a:ext uri="{FF2B5EF4-FFF2-40B4-BE49-F238E27FC236}">
                      <a16:creationId xmlns:a16="http://schemas.microsoft.com/office/drawing/2014/main" id="{DB6DC997-4075-AC42-92CF-9FFE65C39FAF}"/>
                    </a:ext>
                  </a:extLst>
                </p:cNvPr>
                <p:cNvSpPr>
                  <a:spLocks noChangeShapeType="1"/>
                </p:cNvSpPr>
                <p:nvPr userDrawn="1"/>
              </p:nvSpPr>
              <p:spPr bwMode="white">
                <a:xfrm>
                  <a:off x="76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5" name="Line 102">
                  <a:extLst>
                    <a:ext uri="{FF2B5EF4-FFF2-40B4-BE49-F238E27FC236}">
                      <a16:creationId xmlns:a16="http://schemas.microsoft.com/office/drawing/2014/main" id="{238E8318-725D-D742-B0D7-6AD2B8926669}"/>
                    </a:ext>
                  </a:extLst>
                </p:cNvPr>
                <p:cNvSpPr>
                  <a:spLocks noChangeShapeType="1"/>
                </p:cNvSpPr>
                <p:nvPr userDrawn="1"/>
              </p:nvSpPr>
              <p:spPr bwMode="white">
                <a:xfrm>
                  <a:off x="96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6" name="Line 103">
                  <a:extLst>
                    <a:ext uri="{FF2B5EF4-FFF2-40B4-BE49-F238E27FC236}">
                      <a16:creationId xmlns:a16="http://schemas.microsoft.com/office/drawing/2014/main" id="{2517029A-BB4D-9A45-8D19-966938731891}"/>
                    </a:ext>
                  </a:extLst>
                </p:cNvPr>
                <p:cNvSpPr>
                  <a:spLocks noChangeShapeType="1"/>
                </p:cNvSpPr>
                <p:nvPr userDrawn="1"/>
              </p:nvSpPr>
              <p:spPr bwMode="white">
                <a:xfrm>
                  <a:off x="115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7" name="Line 104">
                  <a:extLst>
                    <a:ext uri="{FF2B5EF4-FFF2-40B4-BE49-F238E27FC236}">
                      <a16:creationId xmlns:a16="http://schemas.microsoft.com/office/drawing/2014/main" id="{963D22ED-7748-1840-8AFA-1A803EA4CFA9}"/>
                    </a:ext>
                  </a:extLst>
                </p:cNvPr>
                <p:cNvSpPr>
                  <a:spLocks noChangeShapeType="1"/>
                </p:cNvSpPr>
                <p:nvPr userDrawn="1"/>
              </p:nvSpPr>
              <p:spPr bwMode="white">
                <a:xfrm>
                  <a:off x="134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8" name="Line 105">
                  <a:extLst>
                    <a:ext uri="{FF2B5EF4-FFF2-40B4-BE49-F238E27FC236}">
                      <a16:creationId xmlns:a16="http://schemas.microsoft.com/office/drawing/2014/main" id="{313A015C-8D15-3443-A007-3A7500DD17F0}"/>
                    </a:ext>
                  </a:extLst>
                </p:cNvPr>
                <p:cNvSpPr>
                  <a:spLocks noChangeShapeType="1"/>
                </p:cNvSpPr>
                <p:nvPr userDrawn="1"/>
              </p:nvSpPr>
              <p:spPr bwMode="white">
                <a:xfrm>
                  <a:off x="153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9" name="Line 106">
                  <a:extLst>
                    <a:ext uri="{FF2B5EF4-FFF2-40B4-BE49-F238E27FC236}">
                      <a16:creationId xmlns:a16="http://schemas.microsoft.com/office/drawing/2014/main" id="{ABBA6CB2-C991-DB48-9240-ED21B2106646}"/>
                    </a:ext>
                  </a:extLst>
                </p:cNvPr>
                <p:cNvSpPr>
                  <a:spLocks noChangeShapeType="1"/>
                </p:cNvSpPr>
                <p:nvPr userDrawn="1"/>
              </p:nvSpPr>
              <p:spPr bwMode="white">
                <a:xfrm>
                  <a:off x="172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0" name="Line 107">
                  <a:extLst>
                    <a:ext uri="{FF2B5EF4-FFF2-40B4-BE49-F238E27FC236}">
                      <a16:creationId xmlns:a16="http://schemas.microsoft.com/office/drawing/2014/main" id="{7948EAAB-7B1C-5440-91BC-E8840A3B16C2}"/>
                    </a:ext>
                  </a:extLst>
                </p:cNvPr>
                <p:cNvSpPr>
                  <a:spLocks noChangeShapeType="1"/>
                </p:cNvSpPr>
                <p:nvPr userDrawn="1"/>
              </p:nvSpPr>
              <p:spPr bwMode="white">
                <a:xfrm>
                  <a:off x="192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1" name="Line 108">
                  <a:extLst>
                    <a:ext uri="{FF2B5EF4-FFF2-40B4-BE49-F238E27FC236}">
                      <a16:creationId xmlns:a16="http://schemas.microsoft.com/office/drawing/2014/main" id="{5CC9D844-42C8-D241-AE35-4E18BDF771BF}"/>
                    </a:ext>
                  </a:extLst>
                </p:cNvPr>
                <p:cNvSpPr>
                  <a:spLocks noChangeShapeType="1"/>
                </p:cNvSpPr>
                <p:nvPr userDrawn="1"/>
              </p:nvSpPr>
              <p:spPr bwMode="white">
                <a:xfrm>
                  <a:off x="211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2" name="Line 109">
                  <a:extLst>
                    <a:ext uri="{FF2B5EF4-FFF2-40B4-BE49-F238E27FC236}">
                      <a16:creationId xmlns:a16="http://schemas.microsoft.com/office/drawing/2014/main" id="{D13202D1-D584-F146-BAE5-73FF6ED8693A}"/>
                    </a:ext>
                  </a:extLst>
                </p:cNvPr>
                <p:cNvSpPr>
                  <a:spLocks noChangeShapeType="1"/>
                </p:cNvSpPr>
                <p:nvPr userDrawn="1"/>
              </p:nvSpPr>
              <p:spPr bwMode="white">
                <a:xfrm>
                  <a:off x="230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3" name="Line 110">
                  <a:extLst>
                    <a:ext uri="{FF2B5EF4-FFF2-40B4-BE49-F238E27FC236}">
                      <a16:creationId xmlns:a16="http://schemas.microsoft.com/office/drawing/2014/main" id="{C2DCBE68-58DA-464E-8942-C53DB99E2720}"/>
                    </a:ext>
                  </a:extLst>
                </p:cNvPr>
                <p:cNvSpPr>
                  <a:spLocks noChangeShapeType="1"/>
                </p:cNvSpPr>
                <p:nvPr userDrawn="1"/>
              </p:nvSpPr>
              <p:spPr bwMode="white">
                <a:xfrm>
                  <a:off x="249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4" name="Line 111">
                  <a:extLst>
                    <a:ext uri="{FF2B5EF4-FFF2-40B4-BE49-F238E27FC236}">
                      <a16:creationId xmlns:a16="http://schemas.microsoft.com/office/drawing/2014/main" id="{E5E34477-7BEB-A34C-B13A-47A6FA0B8BC4}"/>
                    </a:ext>
                  </a:extLst>
                </p:cNvPr>
                <p:cNvSpPr>
                  <a:spLocks noChangeShapeType="1"/>
                </p:cNvSpPr>
                <p:nvPr userDrawn="1"/>
              </p:nvSpPr>
              <p:spPr bwMode="white">
                <a:xfrm>
                  <a:off x="268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5" name="Line 112">
                  <a:extLst>
                    <a:ext uri="{FF2B5EF4-FFF2-40B4-BE49-F238E27FC236}">
                      <a16:creationId xmlns:a16="http://schemas.microsoft.com/office/drawing/2014/main" id="{A20D6CB2-02FA-EC4A-9C00-F5A64757DA81}"/>
                    </a:ext>
                  </a:extLst>
                </p:cNvPr>
                <p:cNvSpPr>
                  <a:spLocks noChangeShapeType="1"/>
                </p:cNvSpPr>
                <p:nvPr userDrawn="1"/>
              </p:nvSpPr>
              <p:spPr bwMode="white">
                <a:xfrm>
                  <a:off x="288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6" name="Line 113">
                  <a:extLst>
                    <a:ext uri="{FF2B5EF4-FFF2-40B4-BE49-F238E27FC236}">
                      <a16:creationId xmlns:a16="http://schemas.microsoft.com/office/drawing/2014/main" id="{2BDDD96D-FC1C-B84C-B6CC-13D4D24CF0BC}"/>
                    </a:ext>
                  </a:extLst>
                </p:cNvPr>
                <p:cNvSpPr>
                  <a:spLocks noChangeShapeType="1"/>
                </p:cNvSpPr>
                <p:nvPr userDrawn="1"/>
              </p:nvSpPr>
              <p:spPr bwMode="white">
                <a:xfrm>
                  <a:off x="307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7" name="Line 114">
                  <a:extLst>
                    <a:ext uri="{FF2B5EF4-FFF2-40B4-BE49-F238E27FC236}">
                      <a16:creationId xmlns:a16="http://schemas.microsoft.com/office/drawing/2014/main" id="{5D9F1FBE-872C-654D-B2C5-B08F00A71F85}"/>
                    </a:ext>
                  </a:extLst>
                </p:cNvPr>
                <p:cNvSpPr>
                  <a:spLocks noChangeShapeType="1"/>
                </p:cNvSpPr>
                <p:nvPr userDrawn="1"/>
              </p:nvSpPr>
              <p:spPr bwMode="white">
                <a:xfrm>
                  <a:off x="326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8" name="Line 115">
                  <a:extLst>
                    <a:ext uri="{FF2B5EF4-FFF2-40B4-BE49-F238E27FC236}">
                      <a16:creationId xmlns:a16="http://schemas.microsoft.com/office/drawing/2014/main" id="{D057FE55-F2B4-D947-A852-E891E9E7DE44}"/>
                    </a:ext>
                  </a:extLst>
                </p:cNvPr>
                <p:cNvSpPr>
                  <a:spLocks noChangeShapeType="1"/>
                </p:cNvSpPr>
                <p:nvPr userDrawn="1"/>
              </p:nvSpPr>
              <p:spPr bwMode="white">
                <a:xfrm>
                  <a:off x="345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9" name="Line 116">
                  <a:extLst>
                    <a:ext uri="{FF2B5EF4-FFF2-40B4-BE49-F238E27FC236}">
                      <a16:creationId xmlns:a16="http://schemas.microsoft.com/office/drawing/2014/main" id="{A463A544-E258-F74A-9FBE-3FB4C66A13EF}"/>
                    </a:ext>
                  </a:extLst>
                </p:cNvPr>
                <p:cNvSpPr>
                  <a:spLocks noChangeShapeType="1"/>
                </p:cNvSpPr>
                <p:nvPr userDrawn="1"/>
              </p:nvSpPr>
              <p:spPr bwMode="white">
                <a:xfrm>
                  <a:off x="364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0" name="Line 117">
                  <a:extLst>
                    <a:ext uri="{FF2B5EF4-FFF2-40B4-BE49-F238E27FC236}">
                      <a16:creationId xmlns:a16="http://schemas.microsoft.com/office/drawing/2014/main" id="{BBB76CB6-2E92-CF48-BF8E-083579826977}"/>
                    </a:ext>
                  </a:extLst>
                </p:cNvPr>
                <p:cNvSpPr>
                  <a:spLocks noChangeShapeType="1"/>
                </p:cNvSpPr>
                <p:nvPr userDrawn="1"/>
              </p:nvSpPr>
              <p:spPr bwMode="white">
                <a:xfrm>
                  <a:off x="384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1" name="Line 118">
                  <a:extLst>
                    <a:ext uri="{FF2B5EF4-FFF2-40B4-BE49-F238E27FC236}">
                      <a16:creationId xmlns:a16="http://schemas.microsoft.com/office/drawing/2014/main" id="{1FBF7CCB-7AF4-E34E-98D5-4155F699C944}"/>
                    </a:ext>
                  </a:extLst>
                </p:cNvPr>
                <p:cNvSpPr>
                  <a:spLocks noChangeShapeType="1"/>
                </p:cNvSpPr>
                <p:nvPr userDrawn="1"/>
              </p:nvSpPr>
              <p:spPr bwMode="white">
                <a:xfrm>
                  <a:off x="403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2" name="Line 119">
                  <a:extLst>
                    <a:ext uri="{FF2B5EF4-FFF2-40B4-BE49-F238E27FC236}">
                      <a16:creationId xmlns:a16="http://schemas.microsoft.com/office/drawing/2014/main" id="{AACA356A-0FD7-CA4D-B255-41DEF20F6C3B}"/>
                    </a:ext>
                  </a:extLst>
                </p:cNvPr>
                <p:cNvSpPr>
                  <a:spLocks noChangeShapeType="1"/>
                </p:cNvSpPr>
                <p:nvPr userDrawn="1"/>
              </p:nvSpPr>
              <p:spPr bwMode="white">
                <a:xfrm>
                  <a:off x="422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3" name="Line 120">
                  <a:extLst>
                    <a:ext uri="{FF2B5EF4-FFF2-40B4-BE49-F238E27FC236}">
                      <a16:creationId xmlns:a16="http://schemas.microsoft.com/office/drawing/2014/main" id="{1E992142-02E2-A446-AFC2-A00BD244020F}"/>
                    </a:ext>
                  </a:extLst>
                </p:cNvPr>
                <p:cNvSpPr>
                  <a:spLocks noChangeShapeType="1"/>
                </p:cNvSpPr>
                <p:nvPr userDrawn="1"/>
              </p:nvSpPr>
              <p:spPr bwMode="white">
                <a:xfrm>
                  <a:off x="441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4" name="Line 121">
                  <a:extLst>
                    <a:ext uri="{FF2B5EF4-FFF2-40B4-BE49-F238E27FC236}">
                      <a16:creationId xmlns:a16="http://schemas.microsoft.com/office/drawing/2014/main" id="{00EC3CC3-DEAE-4F45-9B4C-8FD030541D10}"/>
                    </a:ext>
                  </a:extLst>
                </p:cNvPr>
                <p:cNvSpPr>
                  <a:spLocks noChangeShapeType="1"/>
                </p:cNvSpPr>
                <p:nvPr userDrawn="1"/>
              </p:nvSpPr>
              <p:spPr bwMode="white">
                <a:xfrm>
                  <a:off x="460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5" name="Line 122">
                  <a:extLst>
                    <a:ext uri="{FF2B5EF4-FFF2-40B4-BE49-F238E27FC236}">
                      <a16:creationId xmlns:a16="http://schemas.microsoft.com/office/drawing/2014/main" id="{678BAE9D-46F3-2845-BEAE-F6CB82C814C1}"/>
                    </a:ext>
                  </a:extLst>
                </p:cNvPr>
                <p:cNvSpPr>
                  <a:spLocks noChangeShapeType="1"/>
                </p:cNvSpPr>
                <p:nvPr userDrawn="1"/>
              </p:nvSpPr>
              <p:spPr bwMode="white">
                <a:xfrm>
                  <a:off x="4800"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6" name="Line 123">
                  <a:extLst>
                    <a:ext uri="{FF2B5EF4-FFF2-40B4-BE49-F238E27FC236}">
                      <a16:creationId xmlns:a16="http://schemas.microsoft.com/office/drawing/2014/main" id="{001D24D3-0B6C-AC4D-A794-B5C02D09B527}"/>
                    </a:ext>
                  </a:extLst>
                </p:cNvPr>
                <p:cNvSpPr>
                  <a:spLocks noChangeShapeType="1"/>
                </p:cNvSpPr>
                <p:nvPr userDrawn="1"/>
              </p:nvSpPr>
              <p:spPr bwMode="white">
                <a:xfrm>
                  <a:off x="4992"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7" name="Line 124">
                  <a:extLst>
                    <a:ext uri="{FF2B5EF4-FFF2-40B4-BE49-F238E27FC236}">
                      <a16:creationId xmlns:a16="http://schemas.microsoft.com/office/drawing/2014/main" id="{FF0E537D-D963-B947-9815-A693BF1F4015}"/>
                    </a:ext>
                  </a:extLst>
                </p:cNvPr>
                <p:cNvSpPr>
                  <a:spLocks noChangeShapeType="1"/>
                </p:cNvSpPr>
                <p:nvPr userDrawn="1"/>
              </p:nvSpPr>
              <p:spPr bwMode="white">
                <a:xfrm>
                  <a:off x="5184"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8" name="Line 125">
                  <a:extLst>
                    <a:ext uri="{FF2B5EF4-FFF2-40B4-BE49-F238E27FC236}">
                      <a16:creationId xmlns:a16="http://schemas.microsoft.com/office/drawing/2014/main" id="{2422E06B-E115-3C4F-A114-B3D4E566230A}"/>
                    </a:ext>
                  </a:extLst>
                </p:cNvPr>
                <p:cNvSpPr>
                  <a:spLocks noChangeShapeType="1"/>
                </p:cNvSpPr>
                <p:nvPr userDrawn="1"/>
              </p:nvSpPr>
              <p:spPr bwMode="white">
                <a:xfrm>
                  <a:off x="5376"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9" name="Line 126">
                  <a:extLst>
                    <a:ext uri="{FF2B5EF4-FFF2-40B4-BE49-F238E27FC236}">
                      <a16:creationId xmlns:a16="http://schemas.microsoft.com/office/drawing/2014/main" id="{40101C7F-90B4-C248-B272-E369D4E61169}"/>
                    </a:ext>
                  </a:extLst>
                </p:cNvPr>
                <p:cNvSpPr>
                  <a:spLocks noChangeShapeType="1"/>
                </p:cNvSpPr>
                <p:nvPr userDrawn="1"/>
              </p:nvSpPr>
              <p:spPr bwMode="white">
                <a:xfrm>
                  <a:off x="5568" y="0"/>
                  <a:ext cx="0" cy="432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sp>
          <p:nvSpPr>
            <p:cNvPr id="1033" name="Rectangle 127" descr="60%">
              <a:extLst>
                <a:ext uri="{FF2B5EF4-FFF2-40B4-BE49-F238E27FC236}">
                  <a16:creationId xmlns:a16="http://schemas.microsoft.com/office/drawing/2014/main" id="{6061C99B-4B52-3F48-A45B-3E44EFEF593F}"/>
                </a:ext>
              </a:extLst>
            </p:cNvPr>
            <p:cNvSpPr>
              <a:spLocks noChangeArrowheads="1"/>
            </p:cNvSpPr>
            <p:nvPr userDrawn="1"/>
          </p:nvSpPr>
          <p:spPr bwMode="ltGray">
            <a:xfrm>
              <a:off x="2112" y="0"/>
              <a:ext cx="3648" cy="96"/>
            </a:xfrm>
            <a:prstGeom prst="rect">
              <a:avLst/>
            </a:prstGeom>
            <a:blipFill dpi="0" rotWithShape="0">
              <a:blip r:embed="rId13"/>
              <a:srcRect/>
              <a:tile tx="0" ty="0" sx="100000" sy="100000" flip="none" algn="tl"/>
            </a:blipFill>
            <a:ln>
              <a:noFill/>
            </a:ln>
          </p:spPr>
          <p:txBody>
            <a:bodyPr wrap="none" anchor="ct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eaLnBrk="1" hangingPunct="1">
                <a:defRPr/>
              </a:pPr>
              <a:endParaRPr lang="en-US" altLang="en-US"/>
            </a:p>
          </p:txBody>
        </p:sp>
        <p:sp>
          <p:nvSpPr>
            <p:cNvPr id="1034" name="Line 128">
              <a:extLst>
                <a:ext uri="{FF2B5EF4-FFF2-40B4-BE49-F238E27FC236}">
                  <a16:creationId xmlns:a16="http://schemas.microsoft.com/office/drawing/2014/main" id="{C994D164-FD60-8147-8B09-011BF916C962}"/>
                </a:ext>
              </a:extLst>
            </p:cNvPr>
            <p:cNvSpPr>
              <a:spLocks noChangeShapeType="1"/>
            </p:cNvSpPr>
            <p:nvPr userDrawn="1"/>
          </p:nvSpPr>
          <p:spPr bwMode="ltGray">
            <a:xfrm>
              <a:off x="5568" y="0"/>
              <a:ext cx="0" cy="148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035" name="Group 129">
              <a:extLst>
                <a:ext uri="{FF2B5EF4-FFF2-40B4-BE49-F238E27FC236}">
                  <a16:creationId xmlns:a16="http://schemas.microsoft.com/office/drawing/2014/main" id="{010DE9B2-C1B8-C647-8796-079947373130}"/>
                </a:ext>
              </a:extLst>
            </p:cNvPr>
            <p:cNvGrpSpPr>
              <a:grpSpLocks/>
            </p:cNvGrpSpPr>
            <p:nvPr userDrawn="1"/>
          </p:nvGrpSpPr>
          <p:grpSpPr bwMode="auto">
            <a:xfrm>
              <a:off x="261" y="528"/>
              <a:ext cx="1124" cy="1464"/>
              <a:chOff x="96" y="916"/>
              <a:chExt cx="2208" cy="2876"/>
            </a:xfrm>
          </p:grpSpPr>
          <p:sp>
            <p:nvSpPr>
              <p:cNvPr id="1036" name="Line 130">
                <a:extLst>
                  <a:ext uri="{FF2B5EF4-FFF2-40B4-BE49-F238E27FC236}">
                    <a16:creationId xmlns:a16="http://schemas.microsoft.com/office/drawing/2014/main" id="{25973DEB-1033-A149-A19A-B4E2B02C3AEA}"/>
                  </a:ext>
                </a:extLst>
              </p:cNvPr>
              <p:cNvSpPr>
                <a:spLocks noChangeShapeType="1"/>
              </p:cNvSpPr>
              <p:nvPr userDrawn="1"/>
            </p:nvSpPr>
            <p:spPr bwMode="ltGray">
              <a:xfrm flipH="1">
                <a:off x="96" y="1038"/>
                <a:ext cx="2208" cy="0"/>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7" name="Line 131">
                <a:extLst>
                  <a:ext uri="{FF2B5EF4-FFF2-40B4-BE49-F238E27FC236}">
                    <a16:creationId xmlns:a16="http://schemas.microsoft.com/office/drawing/2014/main" id="{70C7AF79-A903-8547-9960-BE4DAE19CC16}"/>
                  </a:ext>
                </a:extLst>
              </p:cNvPr>
              <p:cNvSpPr>
                <a:spLocks noChangeShapeType="1"/>
              </p:cNvSpPr>
              <p:nvPr userDrawn="1"/>
            </p:nvSpPr>
            <p:spPr bwMode="ltGray">
              <a:xfrm>
                <a:off x="336" y="920"/>
                <a:ext cx="0" cy="2872"/>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8" name="Arc 132">
                <a:extLst>
                  <a:ext uri="{FF2B5EF4-FFF2-40B4-BE49-F238E27FC236}">
                    <a16:creationId xmlns:a16="http://schemas.microsoft.com/office/drawing/2014/main" id="{D31A4AF5-B68E-A443-8970-694C6518BA42}"/>
                  </a:ext>
                </a:extLst>
              </p:cNvPr>
              <p:cNvSpPr>
                <a:spLocks/>
              </p:cNvSpPr>
              <p:nvPr userDrawn="1"/>
            </p:nvSpPr>
            <p:spPr bwMode="ltGray">
              <a:xfrm flipH="1">
                <a:off x="218" y="916"/>
                <a:ext cx="238" cy="240"/>
              </a:xfrm>
              <a:custGeom>
                <a:avLst/>
                <a:gdLst>
                  <a:gd name="T0" fmla="*/ 0 w 43195"/>
                  <a:gd name="T1" fmla="*/ 0 h 43200"/>
                  <a:gd name="T2" fmla="*/ 0 w 43195"/>
                  <a:gd name="T3" fmla="*/ 0 h 43200"/>
                  <a:gd name="T4" fmla="*/ 0 w 43195"/>
                  <a:gd name="T5" fmla="*/ 0 h 43200"/>
                  <a:gd name="T6" fmla="*/ 0 60000 65536"/>
                  <a:gd name="T7" fmla="*/ 0 60000 65536"/>
                  <a:gd name="T8" fmla="*/ 0 60000 65536"/>
                </a:gdLst>
                <a:ahLst/>
                <a:cxnLst>
                  <a:cxn ang="T6">
                    <a:pos x="T0" y="T1"/>
                  </a:cxn>
                  <a:cxn ang="T7">
                    <a:pos x="T2" y="T3"/>
                  </a:cxn>
                  <a:cxn ang="T8">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lnTo>
                      <a:pt x="21114" y="5"/>
                    </a:lnTo>
                    <a:close/>
                  </a:path>
                </a:pathLst>
              </a:custGeom>
              <a:noFill/>
              <a:ln w="9525">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Tree>
  </p:cSld>
  <p:clrMap bg1="lt1" tx1="dk1" bg2="lt2" tx2="dk2" accent1="accent1" accent2="accent2" accent3="accent3" accent4="accent4" accent5="accent5" accent6="accent6" hlink="hlink" folHlink="folHlink"/>
  <p:sldLayoutIdLst>
    <p:sldLayoutId id="2147483854"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hdr="0" dt="0"/>
  <p:txStyles>
    <p:titleStyle>
      <a:lvl1pPr algn="l" rtl="0" eaLnBrk="0" fontAlgn="base" hangingPunct="0">
        <a:spcBef>
          <a:spcPct val="0"/>
        </a:spcBef>
        <a:spcAft>
          <a:spcPct val="0"/>
        </a:spcAft>
        <a:defRPr sz="3600">
          <a:solidFill>
            <a:schemeClr val="tx2"/>
          </a:solidFill>
          <a:latin typeface="+mj-lt"/>
          <a:ea typeface="MS PGothic" pitchFamily="34" charset="-128"/>
          <a:cs typeface="+mj-cs"/>
        </a:defRPr>
      </a:lvl1pPr>
      <a:lvl2pPr algn="l" rtl="0" eaLnBrk="0" fontAlgn="base" hangingPunct="0">
        <a:spcBef>
          <a:spcPct val="0"/>
        </a:spcBef>
        <a:spcAft>
          <a:spcPct val="0"/>
        </a:spcAft>
        <a:defRPr sz="3600">
          <a:solidFill>
            <a:schemeClr val="tx2"/>
          </a:solidFill>
          <a:latin typeface="Tahoma" charset="0"/>
          <a:ea typeface="MS PGothic" pitchFamily="34" charset="-128"/>
        </a:defRPr>
      </a:lvl2pPr>
      <a:lvl3pPr algn="l" rtl="0" eaLnBrk="0" fontAlgn="base" hangingPunct="0">
        <a:spcBef>
          <a:spcPct val="0"/>
        </a:spcBef>
        <a:spcAft>
          <a:spcPct val="0"/>
        </a:spcAft>
        <a:defRPr sz="3600">
          <a:solidFill>
            <a:schemeClr val="tx2"/>
          </a:solidFill>
          <a:latin typeface="Tahoma" charset="0"/>
          <a:ea typeface="MS PGothic" pitchFamily="34" charset="-128"/>
        </a:defRPr>
      </a:lvl3pPr>
      <a:lvl4pPr algn="l" rtl="0" eaLnBrk="0" fontAlgn="base" hangingPunct="0">
        <a:spcBef>
          <a:spcPct val="0"/>
        </a:spcBef>
        <a:spcAft>
          <a:spcPct val="0"/>
        </a:spcAft>
        <a:defRPr sz="3600">
          <a:solidFill>
            <a:schemeClr val="tx2"/>
          </a:solidFill>
          <a:latin typeface="Tahoma" charset="0"/>
          <a:ea typeface="MS PGothic" pitchFamily="34" charset="-128"/>
        </a:defRPr>
      </a:lvl4pPr>
      <a:lvl5pPr algn="l" rtl="0" eaLnBrk="0" fontAlgn="base" hangingPunct="0">
        <a:spcBef>
          <a:spcPct val="0"/>
        </a:spcBef>
        <a:spcAft>
          <a:spcPct val="0"/>
        </a:spcAft>
        <a:defRPr sz="3600">
          <a:solidFill>
            <a:schemeClr val="tx2"/>
          </a:solidFill>
          <a:latin typeface="Tahoma" charset="0"/>
          <a:ea typeface="MS PGothic" pitchFamily="34" charset="-128"/>
        </a:defRPr>
      </a:lvl5pPr>
      <a:lvl6pPr marL="457200" algn="l" rtl="0" fontAlgn="base">
        <a:spcBef>
          <a:spcPct val="0"/>
        </a:spcBef>
        <a:spcAft>
          <a:spcPct val="0"/>
        </a:spcAft>
        <a:defRPr sz="3600">
          <a:solidFill>
            <a:schemeClr val="tx2"/>
          </a:solidFill>
          <a:latin typeface="Tahoma" charset="0"/>
        </a:defRPr>
      </a:lvl6pPr>
      <a:lvl7pPr marL="914400" algn="l" rtl="0" fontAlgn="base">
        <a:spcBef>
          <a:spcPct val="0"/>
        </a:spcBef>
        <a:spcAft>
          <a:spcPct val="0"/>
        </a:spcAft>
        <a:defRPr sz="3600">
          <a:solidFill>
            <a:schemeClr val="tx2"/>
          </a:solidFill>
          <a:latin typeface="Tahoma" charset="0"/>
        </a:defRPr>
      </a:lvl7pPr>
      <a:lvl8pPr marL="1371600" algn="l" rtl="0" fontAlgn="base">
        <a:spcBef>
          <a:spcPct val="0"/>
        </a:spcBef>
        <a:spcAft>
          <a:spcPct val="0"/>
        </a:spcAft>
        <a:defRPr sz="3600">
          <a:solidFill>
            <a:schemeClr val="tx2"/>
          </a:solidFill>
          <a:latin typeface="Tahoma" charset="0"/>
        </a:defRPr>
      </a:lvl8pPr>
      <a:lvl9pPr marL="1828800" algn="l" rtl="0" fontAlgn="base">
        <a:spcBef>
          <a:spcPct val="0"/>
        </a:spcBef>
        <a:spcAft>
          <a:spcPct val="0"/>
        </a:spcAft>
        <a:defRPr sz="3600">
          <a:solidFill>
            <a:schemeClr val="tx2"/>
          </a:solidFill>
          <a:latin typeface="Tahoma" charset="0"/>
        </a:defRPr>
      </a:lvl9pPr>
    </p:titleStyle>
    <p:bodyStyle>
      <a:lvl1pPr marL="342900" indent="-342900" algn="l" rtl="0" eaLnBrk="0" fontAlgn="base" hangingPunct="0">
        <a:spcBef>
          <a:spcPct val="20000"/>
        </a:spcBef>
        <a:spcAft>
          <a:spcPct val="0"/>
        </a:spcAft>
        <a:buClr>
          <a:schemeClr val="hlink"/>
        </a:buClr>
        <a:buSzPct val="110000"/>
        <a:buFont typeface="Wingdings" pitchFamily="2" charset="2"/>
        <a:buBlip>
          <a:blip r:embed="rId14"/>
        </a:buBlip>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400">
          <a:solidFill>
            <a:schemeClr val="tx1"/>
          </a:solidFill>
          <a:latin typeface="+mn-lt"/>
          <a:ea typeface="MS PGothic" pitchFamily="34" charset="-128"/>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000">
          <a:solidFill>
            <a:schemeClr val="tx1"/>
          </a:solidFill>
          <a:latin typeface="+mn-lt"/>
          <a:ea typeface="MS PGothic" pitchFamily="34" charset="-128"/>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1600">
          <a:solidFill>
            <a:schemeClr val="tx1"/>
          </a:solidFill>
          <a:latin typeface="+mn-lt"/>
          <a:ea typeface="MS PGothic" pitchFamily="34" charset="-128"/>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mn-lt"/>
          <a:ea typeface="MS PGothic" pitchFamily="34" charset="-128"/>
        </a:defRPr>
      </a:lvl5pPr>
      <a:lvl6pPr marL="25146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a:extLst>
              <a:ext uri="{FF2B5EF4-FFF2-40B4-BE49-F238E27FC236}">
                <a16:creationId xmlns:a16="http://schemas.microsoft.com/office/drawing/2014/main" id="{2CFD68CB-1805-A349-BD1F-6A34E8515CE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18435" name="Slide Number Placeholder 5">
            <a:extLst>
              <a:ext uri="{FF2B5EF4-FFF2-40B4-BE49-F238E27FC236}">
                <a16:creationId xmlns:a16="http://schemas.microsoft.com/office/drawing/2014/main" id="{85B1365B-F20B-1247-8226-679005C8B00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CE2CB5D6-594A-8C46-9ECE-574B23F46A1A}" type="slidenum">
              <a:rPr lang="en-US" altLang="en-US" sz="1000"/>
              <a:pPr>
                <a:spcBef>
                  <a:spcPct val="0"/>
                </a:spcBef>
                <a:buClrTx/>
                <a:buSzTx/>
                <a:buFontTx/>
                <a:buNone/>
              </a:pPr>
              <a:t>1</a:t>
            </a:fld>
            <a:endParaRPr lang="en-US" altLang="en-US" sz="1000"/>
          </a:p>
        </p:txBody>
      </p:sp>
      <p:sp>
        <p:nvSpPr>
          <p:cNvPr id="18436" name="Rectangle 2">
            <a:extLst>
              <a:ext uri="{FF2B5EF4-FFF2-40B4-BE49-F238E27FC236}">
                <a16:creationId xmlns:a16="http://schemas.microsoft.com/office/drawing/2014/main" id="{A887DE20-CF77-4746-A0D6-0A44A757C522}"/>
              </a:ext>
            </a:extLst>
          </p:cNvPr>
          <p:cNvSpPr>
            <a:spLocks noGrp="1" noChangeArrowheads="1"/>
          </p:cNvSpPr>
          <p:nvPr>
            <p:ph type="title"/>
          </p:nvPr>
        </p:nvSpPr>
        <p:spPr/>
        <p:txBody>
          <a:bodyPr/>
          <a:lstStyle/>
          <a:p>
            <a:pPr eaLnBrk="1" hangingPunct="1"/>
            <a:r>
              <a:rPr lang="en-US" altLang="en-US"/>
              <a:t>The importance of numbers</a:t>
            </a:r>
          </a:p>
        </p:txBody>
      </p:sp>
      <p:sp>
        <p:nvSpPr>
          <p:cNvPr id="18437" name="Rectangle 3" descr="Rectangle: Click to edit Master text styles&#13;&#10;Second level&#13;&#10;Third level&#13;&#10;Fourth level&#13;&#10;Fifth level">
            <a:extLst>
              <a:ext uri="{FF2B5EF4-FFF2-40B4-BE49-F238E27FC236}">
                <a16:creationId xmlns:a16="http://schemas.microsoft.com/office/drawing/2014/main" id="{8FB3FCE5-BA30-8943-B697-80E19115E046}"/>
              </a:ext>
            </a:extLst>
          </p:cNvPr>
          <p:cNvSpPr>
            <a:spLocks noGrp="1" noChangeArrowheads="1"/>
          </p:cNvSpPr>
          <p:nvPr>
            <p:ph type="body" idx="1"/>
          </p:nvPr>
        </p:nvSpPr>
        <p:spPr>
          <a:xfrm>
            <a:off x="838200" y="990600"/>
            <a:ext cx="8077200" cy="5334000"/>
          </a:xfrm>
        </p:spPr>
        <p:txBody>
          <a:bodyPr/>
          <a:lstStyle/>
          <a:p>
            <a:r>
              <a:rPr lang="en-US" altLang="en-US" sz="2200" dirty="0"/>
              <a:t>Computer systems are essentially a processor plus some memory</a:t>
            </a:r>
          </a:p>
          <a:p>
            <a:pPr lvl="1"/>
            <a:r>
              <a:rPr lang="en-US" altLang="en-US" sz="1900" dirty="0"/>
              <a:t>Both are comprised of switches which may be either on or off, nothing else</a:t>
            </a:r>
          </a:p>
          <a:p>
            <a:pPr lvl="2"/>
            <a:r>
              <a:rPr lang="en-US" altLang="en-US" sz="1600" b="1" i="1" dirty="0"/>
              <a:t>Transistors</a:t>
            </a:r>
            <a:r>
              <a:rPr lang="en-US" altLang="en-US" sz="1600" dirty="0"/>
              <a:t> – extremely small, extremely fast</a:t>
            </a:r>
          </a:p>
          <a:p>
            <a:pPr lvl="1"/>
            <a:r>
              <a:rPr lang="en-US" altLang="en-US" sz="1900" dirty="0"/>
              <a:t>Everything must be accomplished using these switches</a:t>
            </a:r>
          </a:p>
          <a:p>
            <a:pPr lvl="2"/>
            <a:r>
              <a:rPr lang="en-US" altLang="en-US" sz="1600" dirty="0"/>
              <a:t>All data and instructions must be represented and manipulated using them</a:t>
            </a:r>
          </a:p>
          <a:p>
            <a:pPr lvl="3"/>
            <a:r>
              <a:rPr lang="en-US" altLang="en-US" sz="1300" dirty="0"/>
              <a:t>Text, numbers, graphics, sound, video</a:t>
            </a:r>
          </a:p>
          <a:p>
            <a:r>
              <a:rPr lang="en-US" altLang="en-US" sz="2200" dirty="0"/>
              <a:t>Numbers are the most convenient </a:t>
            </a:r>
            <a:r>
              <a:rPr lang="en-US" altLang="en-US" sz="2200" b="1" i="1" dirty="0"/>
              <a:t>mapping</a:t>
            </a:r>
          </a:p>
          <a:p>
            <a:pPr lvl="1"/>
            <a:r>
              <a:rPr lang="en-US" altLang="en-US" sz="1900" dirty="0"/>
              <a:t>Call a switch that’s off a 0 and one that’s on a 1</a:t>
            </a:r>
          </a:p>
          <a:p>
            <a:pPr lvl="1"/>
            <a:r>
              <a:rPr lang="en-US" altLang="en-US" sz="1900" dirty="0"/>
              <a:t>Basis of the </a:t>
            </a:r>
            <a:r>
              <a:rPr lang="en-US" altLang="en-US" sz="1900" b="1" i="1" dirty="0"/>
              <a:t>binary (base 2) number system</a:t>
            </a:r>
          </a:p>
          <a:p>
            <a:pPr lvl="1"/>
            <a:r>
              <a:rPr lang="en-US" altLang="en-US" sz="1900" dirty="0"/>
              <a:t>Everything represented and manipulated using zeros and ones of the binary number system</a:t>
            </a:r>
          </a:p>
          <a:p>
            <a:pPr lvl="2"/>
            <a:r>
              <a:rPr lang="en-US" altLang="en-US" sz="1600" b="1" i="1" dirty="0"/>
              <a:t>Bits</a:t>
            </a:r>
            <a:r>
              <a:rPr lang="en-US" altLang="en-US" sz="1600" dirty="0"/>
              <a:t>, </a:t>
            </a:r>
            <a:r>
              <a:rPr lang="en-US" altLang="en-US" sz="1600" b="1" i="1" dirty="0"/>
              <a:t>bytes</a:t>
            </a:r>
            <a:r>
              <a:rPr lang="en-US" altLang="en-US" sz="1600" dirty="0"/>
              <a:t>, and </a:t>
            </a:r>
            <a:r>
              <a:rPr lang="en-US" altLang="en-US" sz="1600" b="1" i="1" dirty="0"/>
              <a:t>words</a:t>
            </a:r>
          </a:p>
          <a:p>
            <a:pPr lvl="2"/>
            <a:r>
              <a:rPr lang="en-US" altLang="en-US" sz="1600" dirty="0"/>
              <a:t>Binary arithmetic</a:t>
            </a:r>
          </a:p>
          <a:p>
            <a:r>
              <a:rPr lang="en-US" altLang="en-US" sz="2200" b="1" i="1" dirty="0"/>
              <a:t>Digital</a:t>
            </a:r>
            <a:r>
              <a:rPr lang="en-US" altLang="en-US" sz="2200" dirty="0"/>
              <a:t> devices</a:t>
            </a:r>
          </a:p>
          <a:p>
            <a:pPr eaLnBrk="1" hangingPunct="1"/>
            <a:endParaRPr lang="en-US" altLang="en-US" sz="2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0529A9FB-AE93-FB40-B4AF-A3D0DECAE791}"/>
              </a:ext>
            </a:extLst>
          </p:cNvPr>
          <p:cNvSpPr>
            <a:spLocks noGrp="1" noChangeArrowheads="1"/>
          </p:cNvSpPr>
          <p:nvPr>
            <p:ph type="title"/>
          </p:nvPr>
        </p:nvSpPr>
        <p:spPr/>
        <p:txBody>
          <a:bodyPr/>
          <a:lstStyle/>
          <a:p>
            <a:r>
              <a:rPr lang="en-US" altLang="en-US" dirty="0"/>
              <a:t>Converting any base to decimal III</a:t>
            </a:r>
          </a:p>
        </p:txBody>
      </p:sp>
      <p:sp>
        <p:nvSpPr>
          <p:cNvPr id="23554" name="Content Placeholder 2" descr="Rectangle: Click to edit Master text styles&#13;&#10;Second level&#13;&#10;Third level&#13;&#10;Fourth level&#13;&#10;Fifth level">
            <a:extLst>
              <a:ext uri="{FF2B5EF4-FFF2-40B4-BE49-F238E27FC236}">
                <a16:creationId xmlns:a16="http://schemas.microsoft.com/office/drawing/2014/main" id="{0330A9F9-FD7B-E043-9F6F-0EE87F83A49B}"/>
              </a:ext>
            </a:extLst>
          </p:cNvPr>
          <p:cNvSpPr>
            <a:spLocks noGrp="1" noChangeArrowheads="1"/>
          </p:cNvSpPr>
          <p:nvPr>
            <p:ph idx="1"/>
          </p:nvPr>
        </p:nvSpPr>
        <p:spPr/>
        <p:txBody>
          <a:bodyPr>
            <a:normAutofit/>
          </a:bodyPr>
          <a:lstStyle/>
          <a:p>
            <a:pPr>
              <a:defRPr/>
            </a:pPr>
            <a:r>
              <a:rPr lang="en-US" altLang="en-US" b="1" i="1" dirty="0"/>
              <a:t>The multiplication method reworded</a:t>
            </a:r>
          </a:p>
          <a:p>
            <a:pPr lvl="1">
              <a:defRPr/>
            </a:pPr>
            <a:r>
              <a:rPr lang="en-US" altLang="en-US" sz="2000" dirty="0"/>
              <a:t>Initialize </a:t>
            </a:r>
            <a:r>
              <a:rPr lang="en-US" altLang="en-US" sz="2000" i="1" dirty="0"/>
              <a:t>a</a:t>
            </a:r>
            <a:r>
              <a:rPr lang="en-US" altLang="en-US" sz="2000" dirty="0"/>
              <a:t> to 0, working from the most significant digit to the least significant (left to right), add the value of the next unused digit to </a:t>
            </a:r>
            <a:r>
              <a:rPr lang="en-US" altLang="en-US" sz="2000" i="1" dirty="0"/>
              <a:t>a</a:t>
            </a:r>
            <a:r>
              <a:rPr lang="en-US" altLang="en-US" sz="2000" dirty="0"/>
              <a:t> to get a new a, if there are unused digits remaining multiply </a:t>
            </a:r>
            <a:r>
              <a:rPr lang="en-US" altLang="en-US" sz="2000" i="1" dirty="0"/>
              <a:t>a</a:t>
            </a:r>
            <a:r>
              <a:rPr lang="en-US" altLang="en-US" sz="2000" dirty="0"/>
              <a:t> by the base to get a new </a:t>
            </a:r>
            <a:r>
              <a:rPr lang="en-US" altLang="en-US" sz="2000" i="1" dirty="0"/>
              <a:t>a</a:t>
            </a:r>
            <a:r>
              <a:rPr lang="en-US" altLang="en-US" sz="2000" dirty="0"/>
              <a:t> before adding the next digit, if there are no unused digits left, the value of </a:t>
            </a:r>
            <a:r>
              <a:rPr lang="en-US" altLang="en-US" sz="2000" i="1" dirty="0"/>
              <a:t>a</a:t>
            </a:r>
            <a:r>
              <a:rPr lang="en-US" altLang="en-US" sz="2000" dirty="0"/>
              <a:t> is the answer expressed in decimal</a:t>
            </a:r>
            <a:endParaRPr lang="en-US" altLang="en-US" sz="2000" b="1" i="1" dirty="0"/>
          </a:p>
          <a:p>
            <a:pPr lvl="2">
              <a:defRPr/>
            </a:pPr>
            <a:r>
              <a:rPr lang="en-US" altLang="en-US" sz="1800" dirty="0"/>
              <a:t>101101</a:t>
            </a:r>
            <a:r>
              <a:rPr lang="en-US" altLang="en-US" sz="1800" baseline="-25000" dirty="0">
                <a:solidFill>
                  <a:srgbClr val="FF0AFF"/>
                </a:solidFill>
              </a:rPr>
              <a:t>2</a:t>
            </a:r>
            <a:r>
              <a:rPr lang="en-US" altLang="en-US" sz="1800" dirty="0"/>
              <a:t> = 0 + 1 = 1 x </a:t>
            </a:r>
            <a:r>
              <a:rPr lang="en-US" altLang="en-US" sz="1800" dirty="0">
                <a:solidFill>
                  <a:srgbClr val="FF0AFF"/>
                </a:solidFill>
              </a:rPr>
              <a:t>2</a:t>
            </a:r>
            <a:r>
              <a:rPr lang="en-US" altLang="en-US" sz="1800" dirty="0"/>
              <a:t> = 2 + 0 = 2 x </a:t>
            </a:r>
            <a:r>
              <a:rPr lang="en-US" altLang="en-US" sz="1800" dirty="0">
                <a:solidFill>
                  <a:srgbClr val="FF0AFF"/>
                </a:solidFill>
              </a:rPr>
              <a:t>2</a:t>
            </a:r>
            <a:r>
              <a:rPr lang="en-US" altLang="en-US" sz="1800" dirty="0"/>
              <a:t> = 4 + 1 = 5 x </a:t>
            </a:r>
            <a:r>
              <a:rPr lang="en-US" altLang="en-US" sz="1800" dirty="0">
                <a:solidFill>
                  <a:srgbClr val="FF0AFF"/>
                </a:solidFill>
              </a:rPr>
              <a:t>2</a:t>
            </a:r>
            <a:r>
              <a:rPr lang="en-US" altLang="en-US" sz="1800" dirty="0"/>
              <a:t> = 10 + 1 = 11 x </a:t>
            </a:r>
            <a:r>
              <a:rPr lang="en-US" altLang="en-US" sz="1800" dirty="0">
                <a:solidFill>
                  <a:srgbClr val="FF0AFF"/>
                </a:solidFill>
              </a:rPr>
              <a:t>2</a:t>
            </a:r>
            <a:r>
              <a:rPr lang="en-US" altLang="en-US" sz="1800" dirty="0"/>
              <a:t> = 22 + 0 = 22 x </a:t>
            </a:r>
            <a:r>
              <a:rPr lang="en-US" altLang="en-US" sz="1800" dirty="0">
                <a:solidFill>
                  <a:srgbClr val="FF0AFF"/>
                </a:solidFill>
              </a:rPr>
              <a:t>2</a:t>
            </a:r>
            <a:r>
              <a:rPr lang="en-US" altLang="en-US" sz="1800" dirty="0"/>
              <a:t> = 44 + 1 = 45</a:t>
            </a:r>
            <a:r>
              <a:rPr lang="en-US" altLang="en-US" sz="1800" baseline="-25000" dirty="0"/>
              <a:t>10</a:t>
            </a:r>
          </a:p>
          <a:p>
            <a:pPr lvl="2">
              <a:defRPr/>
            </a:pPr>
            <a:r>
              <a:rPr lang="en-US" altLang="en-US" sz="1800" dirty="0"/>
              <a:t>20AF</a:t>
            </a:r>
            <a:r>
              <a:rPr lang="en-US" altLang="en-US" sz="1800" baseline="-25000" dirty="0">
                <a:solidFill>
                  <a:srgbClr val="FF0AFF"/>
                </a:solidFill>
              </a:rPr>
              <a:t>16</a:t>
            </a:r>
            <a:r>
              <a:rPr lang="en-US" altLang="en-US" sz="1800" dirty="0"/>
              <a:t> = 0 + 2 = 2 x </a:t>
            </a:r>
            <a:r>
              <a:rPr lang="en-US" altLang="en-US" sz="1800" dirty="0">
                <a:solidFill>
                  <a:srgbClr val="FF0AFF"/>
                </a:solidFill>
              </a:rPr>
              <a:t>16</a:t>
            </a:r>
            <a:r>
              <a:rPr lang="en-US" altLang="en-US" sz="1800" dirty="0"/>
              <a:t> = 32 + 0 = 32 x </a:t>
            </a:r>
            <a:r>
              <a:rPr lang="en-US" altLang="en-US" sz="1800" dirty="0">
                <a:solidFill>
                  <a:srgbClr val="FF0AFF"/>
                </a:solidFill>
              </a:rPr>
              <a:t>16</a:t>
            </a:r>
            <a:r>
              <a:rPr lang="en-US" altLang="en-US" sz="1800" dirty="0"/>
              <a:t> = 512 + 10 = 522 x </a:t>
            </a:r>
            <a:r>
              <a:rPr lang="en-US" altLang="en-US" sz="1800" dirty="0">
                <a:solidFill>
                  <a:srgbClr val="FF0AFF"/>
                </a:solidFill>
              </a:rPr>
              <a:t>16</a:t>
            </a:r>
            <a:r>
              <a:rPr lang="en-US" altLang="en-US" sz="1800" dirty="0"/>
              <a:t> = 8352 + 15 = 8367</a:t>
            </a:r>
            <a:r>
              <a:rPr lang="en-US" altLang="en-US" sz="1800" baseline="-25000" dirty="0"/>
              <a:t>10</a:t>
            </a:r>
          </a:p>
          <a:p>
            <a:pPr marL="0" indent="0">
              <a:buFont typeface="Wingdings" pitchFamily="2" charset="2"/>
              <a:buNone/>
              <a:defRPr/>
            </a:pPr>
            <a:endParaRPr lang="en-US" altLang="en-US" dirty="0"/>
          </a:p>
          <a:p>
            <a:pPr lvl="1">
              <a:defRPr/>
            </a:pPr>
            <a:endParaRPr lang="en-US" altLang="en-US" baseline="30000" dirty="0">
              <a:solidFill>
                <a:srgbClr val="FF0AFF"/>
              </a:solidFill>
            </a:endParaRPr>
          </a:p>
        </p:txBody>
      </p:sp>
      <p:sp>
        <p:nvSpPr>
          <p:cNvPr id="23556" name="Footer Placeholder 4">
            <a:extLst>
              <a:ext uri="{FF2B5EF4-FFF2-40B4-BE49-F238E27FC236}">
                <a16:creationId xmlns:a16="http://schemas.microsoft.com/office/drawing/2014/main" id="{0098D215-E9E2-0A46-8EDA-33560812AA8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3"/>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3557" name="Slide Number Placeholder 5">
            <a:extLst>
              <a:ext uri="{FF2B5EF4-FFF2-40B4-BE49-F238E27FC236}">
                <a16:creationId xmlns:a16="http://schemas.microsoft.com/office/drawing/2014/main" id="{085D31E7-F816-9B49-B45F-FB22C24F0E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3"/>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969B5C7E-D45C-AD49-8DF2-A698692D566E}" type="slidenum">
              <a:rPr lang="en-US" altLang="en-US" sz="1000"/>
              <a:pPr>
                <a:spcBef>
                  <a:spcPct val="0"/>
                </a:spcBef>
                <a:buClrTx/>
                <a:buSzTx/>
                <a:buFontTx/>
                <a:buNone/>
              </a:pPr>
              <a:t>10</a:t>
            </a:fld>
            <a:endParaRPr lang="en-US" altLang="en-US" sz="1000"/>
          </a:p>
        </p:txBody>
      </p:sp>
    </p:spTree>
    <p:extLst>
      <p:ext uri="{BB962C8B-B14F-4D97-AF65-F5344CB8AC3E}">
        <p14:creationId xmlns:p14="http://schemas.microsoft.com/office/powerpoint/2010/main" val="33021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a:extLst>
              <a:ext uri="{FF2B5EF4-FFF2-40B4-BE49-F238E27FC236}">
                <a16:creationId xmlns:a16="http://schemas.microsoft.com/office/drawing/2014/main" id="{CCD7A36A-F553-C24A-A811-FBEA0A3C476F}"/>
              </a:ext>
            </a:extLst>
          </p:cNvPr>
          <p:cNvSpPr>
            <a:spLocks noGrp="1" noChangeArrowheads="1"/>
          </p:cNvSpPr>
          <p:nvPr>
            <p:ph type="title"/>
          </p:nvPr>
        </p:nvSpPr>
        <p:spPr/>
        <p:txBody>
          <a:bodyPr/>
          <a:lstStyle/>
          <a:p>
            <a:r>
              <a:rPr lang="en-US" altLang="en-US"/>
              <a:t>Converting decimal to other bases I</a:t>
            </a:r>
          </a:p>
        </p:txBody>
      </p:sp>
      <p:sp>
        <p:nvSpPr>
          <p:cNvPr id="27650" name="Content Placeholder 2" descr="Rectangle: Click to edit Master text styles&#13;&#10;Second level&#13;&#10;Third level&#13;&#10;Fourth level&#13;&#10;Fifth level">
            <a:extLst>
              <a:ext uri="{FF2B5EF4-FFF2-40B4-BE49-F238E27FC236}">
                <a16:creationId xmlns:a16="http://schemas.microsoft.com/office/drawing/2014/main" id="{B0158B4F-A08C-714C-A9C8-85E557CC4970}"/>
              </a:ext>
            </a:extLst>
          </p:cNvPr>
          <p:cNvSpPr>
            <a:spLocks noGrp="1" noChangeArrowheads="1"/>
          </p:cNvSpPr>
          <p:nvPr>
            <p:ph idx="1"/>
          </p:nvPr>
        </p:nvSpPr>
        <p:spPr>
          <a:xfrm>
            <a:off x="838200" y="990600"/>
            <a:ext cx="8001000" cy="5334000"/>
          </a:xfrm>
        </p:spPr>
        <p:txBody>
          <a:bodyPr/>
          <a:lstStyle/>
          <a:p>
            <a:r>
              <a:rPr lang="en-US" altLang="en-US" sz="2400" b="1" i="1" dirty="0"/>
              <a:t>The largest weight method</a:t>
            </a:r>
            <a:endParaRPr lang="en-US" altLang="en-US" sz="2400" dirty="0"/>
          </a:p>
          <a:p>
            <a:pPr lvl="1"/>
            <a:r>
              <a:rPr lang="en-US" altLang="en-US" sz="1800" dirty="0"/>
              <a:t>Start with the largest possible weight that’s less than the value being converted and determine the digit for that weight based upon how many times the weight fits into the value, then subtract that digit times the weight from the value and repeat until the difference is 0</a:t>
            </a:r>
            <a:endParaRPr lang="en-US" altLang="en-US" sz="1100" b="1" i="1" dirty="0"/>
          </a:p>
          <a:p>
            <a:pPr lvl="2"/>
            <a:r>
              <a:rPr lang="en-US" altLang="en-US" sz="1600" dirty="0"/>
              <a:t>Convert 46</a:t>
            </a:r>
            <a:r>
              <a:rPr lang="en-US" altLang="en-US" sz="1600" baseline="-25000" dirty="0"/>
              <a:t>10  </a:t>
            </a:r>
            <a:r>
              <a:rPr lang="en-US" altLang="en-US" sz="1600" dirty="0"/>
              <a:t>to binary:</a:t>
            </a:r>
            <a:br>
              <a:rPr lang="en-US" altLang="en-US" sz="1600" dirty="0"/>
            </a:br>
            <a:r>
              <a:rPr lang="en-US" altLang="en-US" sz="1600" dirty="0"/>
              <a:t>largest weight that fits is 32, digit must be 1, 46 – 32 = 14</a:t>
            </a:r>
            <a:br>
              <a:rPr lang="en-US" altLang="en-US" sz="1600" dirty="0"/>
            </a:br>
            <a:r>
              <a:rPr lang="en-US" altLang="en-US" sz="1600" dirty="0"/>
              <a:t>largest weight that fits is 8, digit must be 1, 14 – 8 = 6</a:t>
            </a:r>
            <a:br>
              <a:rPr lang="en-US" altLang="en-US" sz="1600" dirty="0"/>
            </a:br>
            <a:r>
              <a:rPr lang="en-US" altLang="en-US" sz="1600" dirty="0"/>
              <a:t>largest weight that fits is 4, digit must be 1, 6 – 4 = 2</a:t>
            </a:r>
            <a:br>
              <a:rPr lang="en-US" altLang="en-US" sz="1600" dirty="0"/>
            </a:br>
            <a:r>
              <a:rPr lang="en-US" altLang="en-US" sz="1600" dirty="0"/>
              <a:t>largest weight that fits is 2, digit must be 1, 2 – 2 = 0, so stop</a:t>
            </a:r>
            <a:br>
              <a:rPr lang="en-US" altLang="en-US" sz="1600" dirty="0"/>
            </a:br>
            <a:r>
              <a:rPr lang="en-US" altLang="en-US" sz="1600" dirty="0"/>
              <a:t>answer has 1’s in 32s, 8s, 4s, and 2s places: 101110</a:t>
            </a:r>
            <a:r>
              <a:rPr lang="en-US" altLang="en-US" sz="1600" baseline="-25000" dirty="0">
                <a:solidFill>
                  <a:srgbClr val="FF0AFF"/>
                </a:solidFill>
              </a:rPr>
              <a:t>2</a:t>
            </a:r>
            <a:endParaRPr lang="en-US" altLang="en-US" sz="1600" baseline="-25000" dirty="0"/>
          </a:p>
          <a:p>
            <a:pPr lvl="2"/>
            <a:r>
              <a:rPr lang="en-US" altLang="en-US" sz="1600" dirty="0"/>
              <a:t>Convert 8367</a:t>
            </a:r>
            <a:r>
              <a:rPr lang="en-US" altLang="en-US" sz="1600" baseline="-25000" dirty="0"/>
              <a:t>10  </a:t>
            </a:r>
            <a:r>
              <a:rPr lang="en-US" altLang="en-US" sz="1600" dirty="0"/>
              <a:t>to hexadecimal:</a:t>
            </a:r>
            <a:br>
              <a:rPr lang="en-US" altLang="en-US" sz="1600" dirty="0"/>
            </a:br>
            <a:r>
              <a:rPr lang="en-US" altLang="en-US" sz="1600" dirty="0"/>
              <a:t>largest weight that fits is 4096 (</a:t>
            </a:r>
            <a:r>
              <a:rPr lang="en-US" altLang="en-US" sz="1600" dirty="0">
                <a:solidFill>
                  <a:srgbClr val="FF0AFF"/>
                </a:solidFill>
              </a:rPr>
              <a:t>16</a:t>
            </a:r>
            <a:r>
              <a:rPr lang="en-US" altLang="en-US" sz="1600" baseline="30000" dirty="0">
                <a:solidFill>
                  <a:srgbClr val="FF0AFF"/>
                </a:solidFill>
              </a:rPr>
              <a:t>3</a:t>
            </a:r>
            <a:r>
              <a:rPr lang="en-US" altLang="en-US" sz="1600" dirty="0"/>
              <a:t>), goes in 2 times, so digit is 2</a:t>
            </a:r>
            <a:br>
              <a:rPr lang="en-US" altLang="en-US" sz="1600" dirty="0"/>
            </a:br>
            <a:r>
              <a:rPr lang="en-US" altLang="en-US" sz="1600" dirty="0"/>
              <a:t>8367 – (4096 x 2) = 8367 – 8192 = 175</a:t>
            </a:r>
            <a:br>
              <a:rPr lang="en-US" altLang="en-US" sz="1600" dirty="0"/>
            </a:br>
            <a:r>
              <a:rPr lang="en-US" altLang="en-US" sz="1600" dirty="0"/>
              <a:t>256 (</a:t>
            </a:r>
            <a:r>
              <a:rPr lang="en-US" altLang="en-US" sz="1600" dirty="0">
                <a:solidFill>
                  <a:srgbClr val="FF0AFF"/>
                </a:solidFill>
              </a:rPr>
              <a:t>16</a:t>
            </a:r>
            <a:r>
              <a:rPr lang="en-US" altLang="en-US" sz="1600" baseline="30000" dirty="0">
                <a:solidFill>
                  <a:srgbClr val="FF0AFF"/>
                </a:solidFill>
              </a:rPr>
              <a:t>2</a:t>
            </a:r>
            <a:r>
              <a:rPr lang="en-US" altLang="en-US" sz="1600" dirty="0"/>
              <a:t>) doesn’t fit, so that digit is 0</a:t>
            </a:r>
            <a:br>
              <a:rPr lang="en-US" altLang="en-US" sz="1600" dirty="0"/>
            </a:br>
            <a:r>
              <a:rPr lang="en-US" altLang="en-US" sz="1600" dirty="0"/>
              <a:t>largest weight that fits is 16 (</a:t>
            </a:r>
            <a:r>
              <a:rPr lang="en-US" altLang="en-US" sz="1600" dirty="0">
                <a:solidFill>
                  <a:srgbClr val="FF0AFF"/>
                </a:solidFill>
              </a:rPr>
              <a:t>16</a:t>
            </a:r>
            <a:r>
              <a:rPr lang="en-US" altLang="en-US" sz="1600" baseline="30000" dirty="0">
                <a:solidFill>
                  <a:srgbClr val="FF0AFF"/>
                </a:solidFill>
              </a:rPr>
              <a:t>1</a:t>
            </a:r>
            <a:r>
              <a:rPr lang="en-US" altLang="en-US" sz="1600" dirty="0"/>
              <a:t>), goes in 10 times, so digit is A</a:t>
            </a:r>
            <a:br>
              <a:rPr lang="en-US" altLang="en-US" sz="1600" dirty="0"/>
            </a:br>
            <a:r>
              <a:rPr lang="en-US" altLang="en-US" sz="1600" dirty="0"/>
              <a:t>175 – (16 x 10) = 175 – 160 = 15</a:t>
            </a:r>
            <a:br>
              <a:rPr lang="en-US" altLang="en-US" sz="1600" dirty="0"/>
            </a:br>
            <a:r>
              <a:rPr lang="en-US" altLang="en-US" sz="1600" dirty="0"/>
              <a:t>largest weight that fits is 1 (</a:t>
            </a:r>
            <a:r>
              <a:rPr lang="en-US" altLang="en-US" sz="1600" dirty="0">
                <a:solidFill>
                  <a:srgbClr val="FF0AFF"/>
                </a:solidFill>
              </a:rPr>
              <a:t>16</a:t>
            </a:r>
            <a:r>
              <a:rPr lang="en-US" altLang="en-US" sz="1600" baseline="30000" dirty="0">
                <a:solidFill>
                  <a:srgbClr val="FF0AFF"/>
                </a:solidFill>
              </a:rPr>
              <a:t>0</a:t>
            </a:r>
            <a:r>
              <a:rPr lang="en-US" altLang="en-US" sz="1600" dirty="0"/>
              <a:t>), goes in 15 times, so digit is F</a:t>
            </a:r>
            <a:br>
              <a:rPr lang="en-US" altLang="en-US" sz="1600" dirty="0"/>
            </a:br>
            <a:r>
              <a:rPr lang="en-US" altLang="en-US" sz="1600" dirty="0"/>
              <a:t>15 – (15 x 1) = 15 – 15 = 0, so stop</a:t>
            </a:r>
            <a:br>
              <a:rPr lang="en-US" altLang="en-US" sz="1600" dirty="0"/>
            </a:br>
            <a:r>
              <a:rPr lang="en-US" altLang="en-US" sz="1600" dirty="0"/>
              <a:t>putting digits together, answer is 20AF</a:t>
            </a:r>
            <a:r>
              <a:rPr lang="en-US" altLang="en-US" sz="1600" baseline="-25000" dirty="0">
                <a:solidFill>
                  <a:srgbClr val="FF0AFF"/>
                </a:solidFill>
              </a:rPr>
              <a:t>16</a:t>
            </a:r>
            <a:endParaRPr lang="en-US" altLang="en-US" sz="1600" baseline="-25000" dirty="0"/>
          </a:p>
        </p:txBody>
      </p:sp>
      <p:sp>
        <p:nvSpPr>
          <p:cNvPr id="27652" name="Footer Placeholder 4">
            <a:extLst>
              <a:ext uri="{FF2B5EF4-FFF2-40B4-BE49-F238E27FC236}">
                <a16:creationId xmlns:a16="http://schemas.microsoft.com/office/drawing/2014/main" id="{FE9FEC7F-4C02-5A49-B240-2CBA7CDA589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7653" name="Slide Number Placeholder 5">
            <a:extLst>
              <a:ext uri="{FF2B5EF4-FFF2-40B4-BE49-F238E27FC236}">
                <a16:creationId xmlns:a16="http://schemas.microsoft.com/office/drawing/2014/main" id="{BE5224C5-0B4B-F941-B582-64794081BBF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7F35CAB3-C32F-9C42-963B-74032DC9CA1A}" type="slidenum">
              <a:rPr lang="en-US" altLang="en-US" sz="1000"/>
              <a:pPr>
                <a:spcBef>
                  <a:spcPct val="0"/>
                </a:spcBef>
                <a:buClrTx/>
                <a:buSzTx/>
                <a:buFontTx/>
                <a:buNone/>
              </a:pPr>
              <a:t>11</a:t>
            </a:fld>
            <a:endParaRPr lang="en-US" altLang="en-US" sz="1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733CC9B9-F94D-D64A-B5E2-FD67F386F6E5}"/>
              </a:ext>
            </a:extLst>
          </p:cNvPr>
          <p:cNvSpPr>
            <a:spLocks noGrp="1" noChangeArrowheads="1"/>
          </p:cNvSpPr>
          <p:nvPr>
            <p:ph type="title"/>
          </p:nvPr>
        </p:nvSpPr>
        <p:spPr/>
        <p:txBody>
          <a:bodyPr/>
          <a:lstStyle/>
          <a:p>
            <a:r>
              <a:rPr lang="en-US" altLang="en-US"/>
              <a:t>Converting decimal to other bases II</a:t>
            </a:r>
          </a:p>
        </p:txBody>
      </p:sp>
      <p:sp>
        <p:nvSpPr>
          <p:cNvPr id="28674" name="Content Placeholder 2" descr="Rectangle: Click to edit Master text styles&#13;&#10;Second level&#13;&#10;Third level&#13;&#10;Fourth level&#13;&#10;Fifth level">
            <a:extLst>
              <a:ext uri="{FF2B5EF4-FFF2-40B4-BE49-F238E27FC236}">
                <a16:creationId xmlns:a16="http://schemas.microsoft.com/office/drawing/2014/main" id="{834D06E1-21D8-B444-81AF-E08E01634399}"/>
              </a:ext>
            </a:extLst>
          </p:cNvPr>
          <p:cNvSpPr>
            <a:spLocks noGrp="1" noChangeArrowheads="1"/>
          </p:cNvSpPr>
          <p:nvPr>
            <p:ph idx="1"/>
          </p:nvPr>
        </p:nvSpPr>
        <p:spPr>
          <a:xfrm>
            <a:off x="838200" y="990600"/>
            <a:ext cx="8077200" cy="5334000"/>
          </a:xfrm>
        </p:spPr>
        <p:txBody>
          <a:bodyPr/>
          <a:lstStyle/>
          <a:p>
            <a:r>
              <a:rPr lang="en-US" altLang="en-US" sz="2400" b="1" i="1" dirty="0"/>
              <a:t>The division method</a:t>
            </a:r>
            <a:endParaRPr lang="en-US" altLang="en-US" sz="2400" dirty="0"/>
          </a:p>
          <a:p>
            <a:pPr lvl="1"/>
            <a:r>
              <a:rPr lang="en-US" altLang="en-US" sz="1800" dirty="0"/>
              <a:t>Divide the number being converted by the desired base, noting the </a:t>
            </a:r>
            <a:r>
              <a:rPr lang="en-US" altLang="en-US" sz="1800" b="1" i="1" dirty="0"/>
              <a:t>quotient</a:t>
            </a:r>
            <a:r>
              <a:rPr lang="en-US" altLang="en-US" sz="1800" dirty="0"/>
              <a:t> and </a:t>
            </a:r>
            <a:r>
              <a:rPr lang="en-US" altLang="en-US" sz="1800" b="1" i="1" dirty="0"/>
              <a:t>remainder</a:t>
            </a:r>
            <a:r>
              <a:rPr lang="en-US" altLang="en-US" sz="1800" dirty="0"/>
              <a:t>; record the remainder as the next digit in the answer (building the answer up right to left); repeat using the quotient until the quotient is 0</a:t>
            </a:r>
            <a:endParaRPr lang="en-US" altLang="en-US" sz="1800" b="1" i="1" dirty="0"/>
          </a:p>
          <a:p>
            <a:pPr lvl="2"/>
            <a:r>
              <a:rPr lang="en-US" altLang="en-US" sz="1600" dirty="0"/>
              <a:t>Convert 46</a:t>
            </a:r>
            <a:r>
              <a:rPr lang="en-US" altLang="en-US" sz="1600" baseline="-25000" dirty="0"/>
              <a:t>10  </a:t>
            </a:r>
            <a:r>
              <a:rPr lang="en-US" altLang="en-US" sz="1600" dirty="0"/>
              <a:t>to binary:</a:t>
            </a:r>
            <a:br>
              <a:rPr lang="en-US" altLang="en-US" sz="1600" dirty="0"/>
            </a:br>
            <a:r>
              <a:rPr lang="en-US" altLang="en-US" sz="1600" dirty="0"/>
              <a:t>46/2 = Q23 R0: answer so far: 0</a:t>
            </a:r>
            <a:r>
              <a:rPr lang="en-US" altLang="en-US" sz="1600" baseline="-25000" dirty="0">
                <a:solidFill>
                  <a:srgbClr val="FF0AFF"/>
                </a:solidFill>
              </a:rPr>
              <a:t>2</a:t>
            </a:r>
            <a:br>
              <a:rPr lang="en-US" altLang="en-US" sz="1600" dirty="0"/>
            </a:br>
            <a:r>
              <a:rPr lang="en-US" altLang="en-US" sz="1600" dirty="0"/>
              <a:t>23/2 = Q11 R1: answer so far: 10</a:t>
            </a:r>
            <a:r>
              <a:rPr lang="en-US" altLang="en-US" sz="1600" baseline="-25000" dirty="0">
                <a:solidFill>
                  <a:srgbClr val="FF0AFF"/>
                </a:solidFill>
              </a:rPr>
              <a:t>2</a:t>
            </a:r>
            <a:br>
              <a:rPr lang="en-US" altLang="en-US" sz="1600" dirty="0"/>
            </a:br>
            <a:r>
              <a:rPr lang="en-US" altLang="en-US" sz="1600" dirty="0"/>
              <a:t>11/2 = Q5 R1: answer so far: 110</a:t>
            </a:r>
            <a:r>
              <a:rPr lang="en-US" altLang="en-US" sz="1600" baseline="-25000" dirty="0">
                <a:solidFill>
                  <a:srgbClr val="FF0AFF"/>
                </a:solidFill>
              </a:rPr>
              <a:t>2 </a:t>
            </a:r>
            <a:br>
              <a:rPr lang="en-US" altLang="en-US" sz="1600" dirty="0"/>
            </a:br>
            <a:r>
              <a:rPr lang="en-US" altLang="en-US" sz="1600" dirty="0"/>
              <a:t>5/2 = Q2 R1: answer so far: 1110</a:t>
            </a:r>
            <a:r>
              <a:rPr lang="en-US" altLang="en-US" sz="1600" baseline="-25000" dirty="0">
                <a:solidFill>
                  <a:srgbClr val="FF0AFF"/>
                </a:solidFill>
              </a:rPr>
              <a:t>2 </a:t>
            </a:r>
            <a:br>
              <a:rPr lang="en-US" altLang="en-US" sz="1600" baseline="-25000" dirty="0">
                <a:solidFill>
                  <a:srgbClr val="FF0AFF"/>
                </a:solidFill>
              </a:rPr>
            </a:br>
            <a:r>
              <a:rPr lang="en-US" altLang="en-US" sz="1600" dirty="0"/>
              <a:t>2/2 = Q1 R0: answer so far: 01110</a:t>
            </a:r>
            <a:r>
              <a:rPr lang="en-US" altLang="en-US" sz="1600" baseline="-25000" dirty="0">
                <a:solidFill>
                  <a:srgbClr val="FF0AFF"/>
                </a:solidFill>
              </a:rPr>
              <a:t>2 </a:t>
            </a:r>
            <a:br>
              <a:rPr lang="en-US" altLang="en-US" sz="1600" baseline="-25000" dirty="0">
                <a:solidFill>
                  <a:srgbClr val="FF0AFF"/>
                </a:solidFill>
              </a:rPr>
            </a:br>
            <a:r>
              <a:rPr lang="en-US" altLang="en-US" sz="1600" dirty="0"/>
              <a:t>1/2 = Q0 R1: answer so far: 101110</a:t>
            </a:r>
            <a:r>
              <a:rPr lang="en-US" altLang="en-US" sz="1600" baseline="-25000" dirty="0">
                <a:solidFill>
                  <a:srgbClr val="FF0AFF"/>
                </a:solidFill>
              </a:rPr>
              <a:t>2 </a:t>
            </a:r>
            <a:br>
              <a:rPr lang="en-US" altLang="en-US" sz="1600" baseline="-25000" dirty="0">
                <a:solidFill>
                  <a:srgbClr val="FF0AFF"/>
                </a:solidFill>
              </a:rPr>
            </a:br>
            <a:r>
              <a:rPr lang="en-US" altLang="en-US" sz="1600" dirty="0"/>
              <a:t>quotient is 0, so stop with final answer: 101110</a:t>
            </a:r>
            <a:r>
              <a:rPr lang="en-US" altLang="en-US" sz="1600" baseline="-25000" dirty="0">
                <a:solidFill>
                  <a:srgbClr val="FF0AFF"/>
                </a:solidFill>
              </a:rPr>
              <a:t>2</a:t>
            </a:r>
            <a:endParaRPr lang="en-US" altLang="en-US" sz="1600" baseline="-25000" dirty="0"/>
          </a:p>
          <a:p>
            <a:pPr lvl="2"/>
            <a:r>
              <a:rPr lang="en-US" altLang="en-US" sz="1600" dirty="0"/>
              <a:t>Convert 8367</a:t>
            </a:r>
            <a:r>
              <a:rPr lang="en-US" altLang="en-US" sz="1600" baseline="-25000" dirty="0"/>
              <a:t>10  </a:t>
            </a:r>
            <a:r>
              <a:rPr lang="en-US" altLang="en-US" sz="1600" dirty="0"/>
              <a:t>to hexadecimal:</a:t>
            </a:r>
            <a:br>
              <a:rPr lang="en-US" altLang="en-US" sz="1600" dirty="0"/>
            </a:br>
            <a:r>
              <a:rPr lang="en-US" altLang="en-US" sz="1600" dirty="0"/>
              <a:t>8367/16 = Q522 R15: answer so far: F</a:t>
            </a:r>
            <a:r>
              <a:rPr lang="en-US" altLang="en-US" sz="1600" baseline="-25000" dirty="0">
                <a:solidFill>
                  <a:srgbClr val="FF0AFF"/>
                </a:solidFill>
              </a:rPr>
              <a:t>16 </a:t>
            </a:r>
            <a:br>
              <a:rPr lang="en-US" altLang="en-US" sz="1600" dirty="0"/>
            </a:br>
            <a:r>
              <a:rPr lang="en-US" altLang="en-US" sz="1600" dirty="0"/>
              <a:t>522/16 = Q32 R10: answer so far: AF</a:t>
            </a:r>
            <a:r>
              <a:rPr lang="en-US" altLang="en-US" sz="1600" baseline="-25000" dirty="0">
                <a:solidFill>
                  <a:srgbClr val="FF0AFF"/>
                </a:solidFill>
              </a:rPr>
              <a:t>16 </a:t>
            </a:r>
            <a:br>
              <a:rPr lang="en-US" altLang="en-US" sz="1600" dirty="0"/>
            </a:br>
            <a:r>
              <a:rPr lang="en-US" altLang="en-US" sz="1600" dirty="0"/>
              <a:t>32/16 = Q2 R0: answer so far: 0AF</a:t>
            </a:r>
            <a:r>
              <a:rPr lang="en-US" altLang="en-US" sz="1600" baseline="-25000" dirty="0">
                <a:solidFill>
                  <a:srgbClr val="FF0AFF"/>
                </a:solidFill>
              </a:rPr>
              <a:t>16 </a:t>
            </a:r>
            <a:br>
              <a:rPr lang="en-US" altLang="en-US" sz="1600" dirty="0"/>
            </a:br>
            <a:r>
              <a:rPr lang="en-US" altLang="en-US" sz="1600" dirty="0"/>
              <a:t>2/16 = Q0 R2: answer so far: 20AF</a:t>
            </a:r>
            <a:r>
              <a:rPr lang="en-US" altLang="en-US" sz="1600" baseline="-25000" dirty="0">
                <a:solidFill>
                  <a:srgbClr val="FF0AFF"/>
                </a:solidFill>
              </a:rPr>
              <a:t>16 </a:t>
            </a:r>
            <a:br>
              <a:rPr lang="en-US" altLang="en-US" sz="1600" dirty="0"/>
            </a:br>
            <a:r>
              <a:rPr lang="en-US" altLang="en-US" sz="1600" dirty="0"/>
              <a:t>quotient is 0, so stop with final answer: 20AF</a:t>
            </a:r>
            <a:r>
              <a:rPr lang="en-US" altLang="en-US" sz="1600" baseline="-25000" dirty="0">
                <a:solidFill>
                  <a:srgbClr val="FF0AFF"/>
                </a:solidFill>
              </a:rPr>
              <a:t>16</a:t>
            </a:r>
            <a:endParaRPr lang="en-US" altLang="en-US" sz="1600" baseline="-25000" dirty="0"/>
          </a:p>
        </p:txBody>
      </p:sp>
      <p:sp>
        <p:nvSpPr>
          <p:cNvPr id="28676" name="Footer Placeholder 4">
            <a:extLst>
              <a:ext uri="{FF2B5EF4-FFF2-40B4-BE49-F238E27FC236}">
                <a16:creationId xmlns:a16="http://schemas.microsoft.com/office/drawing/2014/main" id="{66A0EDE7-574B-4649-B43B-ADB4B939E1B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8677" name="Slide Number Placeholder 5">
            <a:extLst>
              <a:ext uri="{FF2B5EF4-FFF2-40B4-BE49-F238E27FC236}">
                <a16:creationId xmlns:a16="http://schemas.microsoft.com/office/drawing/2014/main" id="{BB16D7C6-CD78-5D42-9A4D-217B7B8AD8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B6A10469-D44A-9442-9EFC-DFE1F16C2124}" type="slidenum">
              <a:rPr lang="en-US" altLang="en-US" sz="1000"/>
              <a:pPr>
                <a:spcBef>
                  <a:spcPct val="0"/>
                </a:spcBef>
                <a:buClrTx/>
                <a:buSzTx/>
                <a:buFontTx/>
                <a:buNone/>
              </a:pPr>
              <a:t>12</a:t>
            </a:fld>
            <a:endParaRPr lang="en-US" altLang="en-US" sz="1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a:extLst>
              <a:ext uri="{FF2B5EF4-FFF2-40B4-BE49-F238E27FC236}">
                <a16:creationId xmlns:a16="http://schemas.microsoft.com/office/drawing/2014/main" id="{FF53D553-AF28-A449-A5D9-B59F3DE3800F}"/>
              </a:ext>
            </a:extLst>
          </p:cNvPr>
          <p:cNvSpPr>
            <a:spLocks noGrp="1" noChangeArrowheads="1"/>
          </p:cNvSpPr>
          <p:nvPr>
            <p:ph type="title"/>
          </p:nvPr>
        </p:nvSpPr>
        <p:spPr/>
        <p:txBody>
          <a:bodyPr/>
          <a:lstStyle/>
          <a:p>
            <a:r>
              <a:rPr lang="en-US" altLang="en-US"/>
              <a:t>Binary, hexadecimal and octal</a:t>
            </a:r>
          </a:p>
        </p:txBody>
      </p:sp>
      <p:sp>
        <p:nvSpPr>
          <p:cNvPr id="29698" name="Content Placeholder 2" descr="Rectangle: Click to edit Master text styles&#13;&#10;Second level&#13;&#10;Third level&#13;&#10;Fourth level&#13;&#10;Fifth level">
            <a:extLst>
              <a:ext uri="{FF2B5EF4-FFF2-40B4-BE49-F238E27FC236}">
                <a16:creationId xmlns:a16="http://schemas.microsoft.com/office/drawing/2014/main" id="{30A56655-3649-5F42-AE31-EF29850896A2}"/>
              </a:ext>
            </a:extLst>
          </p:cNvPr>
          <p:cNvSpPr>
            <a:spLocks noGrp="1" noChangeArrowheads="1"/>
          </p:cNvSpPr>
          <p:nvPr>
            <p:ph idx="1"/>
          </p:nvPr>
        </p:nvSpPr>
        <p:spPr/>
        <p:txBody>
          <a:bodyPr/>
          <a:lstStyle/>
          <a:p>
            <a:r>
              <a:rPr lang="en-US" altLang="en-US" dirty="0"/>
              <a:t>Computers use </a:t>
            </a:r>
            <a:r>
              <a:rPr lang="en-US" altLang="en-US" b="1" i="1" dirty="0"/>
              <a:t>binary</a:t>
            </a:r>
          </a:p>
          <a:p>
            <a:pPr lvl="1"/>
            <a:r>
              <a:rPr lang="en-US" altLang="en-US" dirty="0"/>
              <a:t>Unwieldy for humans</a:t>
            </a:r>
          </a:p>
          <a:p>
            <a:r>
              <a:rPr lang="en-US" altLang="en-US" dirty="0"/>
              <a:t>Humans prefer </a:t>
            </a:r>
            <a:r>
              <a:rPr lang="en-US" altLang="en-US" b="1" i="1" dirty="0"/>
              <a:t>decimal</a:t>
            </a:r>
          </a:p>
          <a:p>
            <a:pPr lvl="1"/>
            <a:r>
              <a:rPr lang="en-US" altLang="en-US" dirty="0"/>
              <a:t>Unsuitable for computers</a:t>
            </a:r>
          </a:p>
          <a:p>
            <a:r>
              <a:rPr lang="en-US" altLang="en-US" b="1" i="1" dirty="0"/>
              <a:t>Hexadecimal</a:t>
            </a:r>
            <a:r>
              <a:rPr lang="en-US" altLang="en-US" dirty="0"/>
              <a:t> (</a:t>
            </a:r>
            <a:r>
              <a:rPr lang="en-US" altLang="en-US" b="1" i="1" dirty="0"/>
              <a:t>hex</a:t>
            </a:r>
            <a:r>
              <a:rPr lang="en-US" altLang="en-US" dirty="0"/>
              <a:t>) and </a:t>
            </a:r>
            <a:r>
              <a:rPr lang="en-US" altLang="en-US" b="1" i="1" dirty="0"/>
              <a:t>octal</a:t>
            </a:r>
            <a:r>
              <a:rPr lang="en-US" altLang="en-US" dirty="0"/>
              <a:t> are good compromises</a:t>
            </a:r>
          </a:p>
          <a:p>
            <a:pPr lvl="1"/>
            <a:r>
              <a:rPr lang="en-US" altLang="en-US" dirty="0"/>
              <a:t>More efficient than binary</a:t>
            </a:r>
          </a:p>
          <a:p>
            <a:pPr lvl="2"/>
            <a:r>
              <a:rPr lang="en-US" altLang="en-US" dirty="0"/>
              <a:t>Hex is more efficient than decimal too</a:t>
            </a:r>
          </a:p>
          <a:p>
            <a:pPr lvl="1"/>
            <a:r>
              <a:rPr lang="en-US" altLang="en-US" dirty="0"/>
              <a:t>Since these bases are </a:t>
            </a:r>
            <a:r>
              <a:rPr lang="en-US" altLang="en-US" b="1" i="1" dirty="0"/>
              <a:t>powers of 2</a:t>
            </a:r>
            <a:r>
              <a:rPr lang="en-US" altLang="en-US" dirty="0"/>
              <a:t>, they’re easily converted to and from binary</a:t>
            </a:r>
          </a:p>
          <a:p>
            <a:pPr lvl="1"/>
            <a:r>
              <a:rPr lang="en-US" altLang="en-US" dirty="0"/>
              <a:t>Counting, arithmetic, and conversions to decimal use the same mechanics as any other base</a:t>
            </a:r>
          </a:p>
        </p:txBody>
      </p:sp>
      <p:sp>
        <p:nvSpPr>
          <p:cNvPr id="29700" name="Footer Placeholder 4">
            <a:extLst>
              <a:ext uri="{FF2B5EF4-FFF2-40B4-BE49-F238E27FC236}">
                <a16:creationId xmlns:a16="http://schemas.microsoft.com/office/drawing/2014/main" id="{835272DC-6D49-BA4A-AA13-A1A6BB69839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9701" name="Slide Number Placeholder 5">
            <a:extLst>
              <a:ext uri="{FF2B5EF4-FFF2-40B4-BE49-F238E27FC236}">
                <a16:creationId xmlns:a16="http://schemas.microsoft.com/office/drawing/2014/main" id="{E81A4AA1-B5FD-9B43-9872-5DF19FF05FE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96A4ABFE-7B7D-C24C-8F3E-181380E2A6EA}" type="slidenum">
              <a:rPr lang="en-US" altLang="en-US" sz="1000"/>
              <a:pPr>
                <a:spcBef>
                  <a:spcPct val="0"/>
                </a:spcBef>
                <a:buClrTx/>
                <a:buSzTx/>
                <a:buFontTx/>
                <a:buNone/>
              </a:pPr>
              <a:t>13</a:t>
            </a:fld>
            <a:endParaRPr lang="en-US" altLang="en-US" sz="1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FAA8BBF6-D366-E74E-AD9D-E9CED6C013AF}"/>
              </a:ext>
            </a:extLst>
          </p:cNvPr>
          <p:cNvSpPr>
            <a:spLocks noGrp="1" noChangeArrowheads="1"/>
          </p:cNvSpPr>
          <p:nvPr>
            <p:ph type="title"/>
          </p:nvPr>
        </p:nvSpPr>
        <p:spPr/>
        <p:txBody>
          <a:bodyPr/>
          <a:lstStyle/>
          <a:p>
            <a:r>
              <a:rPr lang="en-US" altLang="en-US" dirty="0"/>
              <a:t>Binary to octal conversions</a:t>
            </a:r>
          </a:p>
        </p:txBody>
      </p:sp>
      <p:sp>
        <p:nvSpPr>
          <p:cNvPr id="30723" name="Footer Placeholder 4">
            <a:extLst>
              <a:ext uri="{FF2B5EF4-FFF2-40B4-BE49-F238E27FC236}">
                <a16:creationId xmlns:a16="http://schemas.microsoft.com/office/drawing/2014/main" id="{55452000-9903-5442-893E-A7D7E66765F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30724" name="Slide Number Placeholder 5">
            <a:extLst>
              <a:ext uri="{FF2B5EF4-FFF2-40B4-BE49-F238E27FC236}">
                <a16:creationId xmlns:a16="http://schemas.microsoft.com/office/drawing/2014/main" id="{ED5BAFAA-A4D2-E242-9112-4F345036810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E515A76A-64AB-F240-A73D-528872CE4BC4}" type="slidenum">
              <a:rPr lang="en-US" altLang="en-US" sz="1000"/>
              <a:pPr>
                <a:spcBef>
                  <a:spcPct val="0"/>
                </a:spcBef>
                <a:buClrTx/>
                <a:buSzTx/>
                <a:buFontTx/>
                <a:buNone/>
              </a:pPr>
              <a:t>14</a:t>
            </a:fld>
            <a:endParaRPr lang="en-US" altLang="en-US" sz="1000"/>
          </a:p>
        </p:txBody>
      </p:sp>
      <p:sp>
        <p:nvSpPr>
          <p:cNvPr id="7" name="Rectangle 3">
            <a:extLst>
              <a:ext uri="{FF2B5EF4-FFF2-40B4-BE49-F238E27FC236}">
                <a16:creationId xmlns:a16="http://schemas.microsoft.com/office/drawing/2014/main" id="{18FFB8FF-CB7F-CC4F-8C6D-36C152299311}"/>
              </a:ext>
            </a:extLst>
          </p:cNvPr>
          <p:cNvSpPr txBox="1">
            <a:spLocks noChangeArrowheads="1"/>
          </p:cNvSpPr>
          <p:nvPr/>
        </p:nvSpPr>
        <p:spPr bwMode="auto">
          <a:xfrm>
            <a:off x="838200" y="990600"/>
            <a:ext cx="7772400" cy="1981200"/>
          </a:xfrm>
          <a:prstGeom prst="rect">
            <a:avLst/>
          </a:prstGeom>
          <a:noFill/>
          <a:ln w="9525">
            <a:noFill/>
            <a:miter lim="800000"/>
            <a:headEnd/>
            <a:tailEnd/>
          </a:ln>
        </p:spPr>
        <p:txBody>
          <a:bodyPr/>
          <a:lstStyle/>
          <a:p>
            <a:pPr marL="342900" indent="-342900">
              <a:spcBef>
                <a:spcPct val="20000"/>
              </a:spcBef>
              <a:buClr>
                <a:schemeClr val="hlink"/>
              </a:buClr>
              <a:buSzPct val="110000"/>
              <a:buFont typeface="Wingdings" pitchFamily="2" charset="2"/>
              <a:buBlip>
                <a:blip r:embed="rId2"/>
              </a:buBlip>
              <a:defRPr/>
            </a:pPr>
            <a:r>
              <a:rPr lang="en-US" sz="2000" kern="0" dirty="0">
                <a:latin typeface="+mn-lt"/>
                <a:ea typeface="+mn-ea"/>
              </a:rPr>
              <a:t>8 = 2</a:t>
            </a:r>
            <a:r>
              <a:rPr lang="en-US" sz="2000" kern="0" baseline="30000" dirty="0">
                <a:latin typeface="+mn-lt"/>
                <a:ea typeface="+mn-ea"/>
              </a:rPr>
              <a:t>3</a:t>
            </a:r>
            <a:r>
              <a:rPr lang="en-US" sz="2000" kern="0" dirty="0">
                <a:latin typeface="+mn-lt"/>
                <a:ea typeface="+mn-ea"/>
              </a:rPr>
              <a:t>, so each octal digit matches exactly three binary digits</a:t>
            </a:r>
          </a:p>
          <a:p>
            <a:pPr marL="742950" lvl="1" indent="-285750">
              <a:spcBef>
                <a:spcPct val="20000"/>
              </a:spcBef>
              <a:buClr>
                <a:schemeClr val="tx1"/>
              </a:buClr>
              <a:buSzPct val="60000"/>
              <a:buFont typeface="Wingdings" pitchFamily="2" charset="2"/>
              <a:buChar char="n"/>
              <a:defRPr/>
            </a:pPr>
            <a:r>
              <a:rPr lang="en-US" sz="1800" kern="0" dirty="0">
                <a:latin typeface="+mn-lt"/>
                <a:ea typeface="+mn-ea"/>
              </a:rPr>
              <a:t>Binary to octal is a simple 1 for 3 substitution</a:t>
            </a:r>
          </a:p>
          <a:p>
            <a:pPr marL="1200150" lvl="2" indent="-285750">
              <a:spcBef>
                <a:spcPct val="20000"/>
              </a:spcBef>
              <a:buClr>
                <a:schemeClr val="tx1"/>
              </a:buClr>
              <a:buSzPct val="60000"/>
              <a:buFont typeface="Wingdings" pitchFamily="2" charset="2"/>
              <a:buChar char="n"/>
              <a:defRPr/>
            </a:pPr>
            <a:r>
              <a:rPr lang="en-US" sz="1800" kern="0" dirty="0">
                <a:latin typeface="+mn-lt"/>
                <a:ea typeface="+mn-ea"/>
              </a:rPr>
              <a:t>Working right to left, break the binary value into 3-bit chunks</a:t>
            </a:r>
          </a:p>
          <a:p>
            <a:pPr marL="1657350" lvl="3" indent="-285750">
              <a:spcBef>
                <a:spcPct val="20000"/>
              </a:spcBef>
              <a:buClr>
                <a:schemeClr val="tx1"/>
              </a:buClr>
              <a:buSzPct val="60000"/>
              <a:buFont typeface="Wingdings" pitchFamily="2" charset="2"/>
              <a:buChar char="n"/>
              <a:defRPr/>
            </a:pPr>
            <a:r>
              <a:rPr lang="en-US" sz="1800" kern="0" dirty="0">
                <a:latin typeface="+mn-lt"/>
                <a:ea typeface="+mn-ea"/>
              </a:rPr>
              <a:t>Add leading 0s as needed to make the last 3-bit chunk</a:t>
            </a:r>
          </a:p>
          <a:p>
            <a:pPr marL="1200150" lvl="2" indent="-285750">
              <a:spcBef>
                <a:spcPct val="20000"/>
              </a:spcBef>
              <a:buClr>
                <a:schemeClr val="tx1"/>
              </a:buClr>
              <a:buSzPct val="60000"/>
              <a:buFont typeface="Wingdings" pitchFamily="2" charset="2"/>
              <a:buChar char="n"/>
              <a:defRPr/>
            </a:pPr>
            <a:r>
              <a:rPr lang="en-US" sz="1800" kern="0" dirty="0">
                <a:latin typeface="+mn-lt"/>
                <a:ea typeface="+mn-ea"/>
              </a:rPr>
              <a:t>Substitute the appropriate octal digit for each 3-bit chunk</a:t>
            </a:r>
          </a:p>
          <a:p>
            <a:pPr marL="742950" lvl="1" indent="-285750">
              <a:spcBef>
                <a:spcPct val="20000"/>
              </a:spcBef>
              <a:buClr>
                <a:schemeClr val="tx1"/>
              </a:buClr>
              <a:buSzPct val="60000"/>
              <a:buFont typeface="Wingdings" pitchFamily="2" charset="2"/>
              <a:buChar char="n"/>
              <a:defRPr/>
            </a:pPr>
            <a:r>
              <a:rPr lang="en-US" sz="1800" kern="0" dirty="0">
                <a:latin typeface="+mn-lt"/>
                <a:ea typeface="+mn-ea"/>
              </a:rPr>
              <a:t>Octal to binary is a simple 3 for 1 substitution</a:t>
            </a:r>
          </a:p>
        </p:txBody>
      </p:sp>
      <p:graphicFrame>
        <p:nvGraphicFramePr>
          <p:cNvPr id="8" name="Group 68">
            <a:extLst>
              <a:ext uri="{FF2B5EF4-FFF2-40B4-BE49-F238E27FC236}">
                <a16:creationId xmlns:a16="http://schemas.microsoft.com/office/drawing/2014/main" id="{FFABD19D-01BD-7543-A329-E04787BAA75D}"/>
              </a:ext>
            </a:extLst>
          </p:cNvPr>
          <p:cNvGraphicFramePr>
            <a:graphicFrameLocks noGrp="1"/>
          </p:cNvGraphicFramePr>
          <p:nvPr/>
        </p:nvGraphicFramePr>
        <p:xfrm>
          <a:off x="1712913" y="3230563"/>
          <a:ext cx="1792288" cy="3017835"/>
        </p:xfrm>
        <a:graphic>
          <a:graphicData uri="http://schemas.openxmlformats.org/drawingml/2006/table">
            <a:tbl>
              <a:tblPr/>
              <a:tblGrid>
                <a:gridCol w="610503">
                  <a:extLst>
                    <a:ext uri="{9D8B030D-6E8A-4147-A177-3AD203B41FA5}">
                      <a16:colId xmlns:a16="http://schemas.microsoft.com/office/drawing/2014/main" val="20000"/>
                    </a:ext>
                  </a:extLst>
                </a:gridCol>
                <a:gridCol w="612209">
                  <a:extLst>
                    <a:ext uri="{9D8B030D-6E8A-4147-A177-3AD203B41FA5}">
                      <a16:colId xmlns:a16="http://schemas.microsoft.com/office/drawing/2014/main" val="20001"/>
                    </a:ext>
                  </a:extLst>
                </a:gridCol>
                <a:gridCol w="569576">
                  <a:extLst>
                    <a:ext uri="{9D8B030D-6E8A-4147-A177-3AD203B41FA5}">
                      <a16:colId xmlns:a16="http://schemas.microsoft.com/office/drawing/2014/main" val="20002"/>
                    </a:ext>
                  </a:extLst>
                </a:gridCol>
              </a:tblGrid>
              <a:tr h="335315">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Oct</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Bin</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Dec</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000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001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2</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010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2</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3</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011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3</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4</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100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4</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5</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101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5</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6</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110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6</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7</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111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7</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9" name="Group 117">
            <a:extLst>
              <a:ext uri="{FF2B5EF4-FFF2-40B4-BE49-F238E27FC236}">
                <a16:creationId xmlns:a16="http://schemas.microsoft.com/office/drawing/2014/main" id="{4A856BEB-14D9-AD44-A5D9-5857DC3CF418}"/>
              </a:ext>
            </a:extLst>
          </p:cNvPr>
          <p:cNvGraphicFramePr>
            <a:graphicFrameLocks noGrp="1"/>
          </p:cNvGraphicFramePr>
          <p:nvPr/>
        </p:nvGraphicFramePr>
        <p:xfrm>
          <a:off x="5827713" y="3382963"/>
          <a:ext cx="2279650" cy="669944"/>
        </p:xfrm>
        <a:graphic>
          <a:graphicData uri="http://schemas.openxmlformats.org/drawingml/2006/table">
            <a:tbl>
              <a:tblPr/>
              <a:tblGrid>
                <a:gridCol w="569913">
                  <a:extLst>
                    <a:ext uri="{9D8B030D-6E8A-4147-A177-3AD203B41FA5}">
                      <a16:colId xmlns:a16="http://schemas.microsoft.com/office/drawing/2014/main" val="20000"/>
                    </a:ext>
                  </a:extLst>
                </a:gridCol>
                <a:gridCol w="569912">
                  <a:extLst>
                    <a:ext uri="{9D8B030D-6E8A-4147-A177-3AD203B41FA5}">
                      <a16:colId xmlns:a16="http://schemas.microsoft.com/office/drawing/2014/main" val="20001"/>
                    </a:ext>
                  </a:extLst>
                </a:gridCol>
                <a:gridCol w="569913">
                  <a:extLst>
                    <a:ext uri="{9D8B030D-6E8A-4147-A177-3AD203B41FA5}">
                      <a16:colId xmlns:a16="http://schemas.microsoft.com/office/drawing/2014/main" val="20002"/>
                    </a:ext>
                  </a:extLst>
                </a:gridCol>
                <a:gridCol w="569912">
                  <a:extLst>
                    <a:ext uri="{9D8B030D-6E8A-4147-A177-3AD203B41FA5}">
                      <a16:colId xmlns:a16="http://schemas.microsoft.com/office/drawing/2014/main" val="20003"/>
                    </a:ext>
                  </a:extLst>
                </a:gridCol>
              </a:tblGrid>
              <a:tr h="334963">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010</a:t>
                      </a:r>
                    </a:p>
                  </a:txBody>
                  <a:tcPr marT="45566" marB="45566"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000</a:t>
                      </a:r>
                    </a:p>
                  </a:txBody>
                  <a:tcPr marT="45566" marB="45566"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101</a:t>
                      </a:r>
                    </a:p>
                  </a:txBody>
                  <a:tcPr marT="45566" marB="45566"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111</a:t>
                      </a:r>
                    </a:p>
                  </a:txBody>
                  <a:tcPr marT="45566" marB="4556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34963">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2</a:t>
                      </a:r>
                    </a:p>
                  </a:txBody>
                  <a:tcPr marT="45566" marB="45566"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a:t>
                      </a:r>
                    </a:p>
                  </a:txBody>
                  <a:tcPr marT="45566" marB="45566"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5</a:t>
                      </a:r>
                    </a:p>
                  </a:txBody>
                  <a:tcPr marT="45566" marB="45566"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7</a:t>
                      </a:r>
                    </a:p>
                  </a:txBody>
                  <a:tcPr marT="45566" marB="4556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0" name="Group 118">
            <a:extLst>
              <a:ext uri="{FF2B5EF4-FFF2-40B4-BE49-F238E27FC236}">
                <a16:creationId xmlns:a16="http://schemas.microsoft.com/office/drawing/2014/main" id="{B5855259-AA07-0049-A550-F4486BA6196B}"/>
              </a:ext>
            </a:extLst>
          </p:cNvPr>
          <p:cNvGraphicFramePr>
            <a:graphicFrameLocks noGrp="1"/>
          </p:cNvGraphicFramePr>
          <p:nvPr/>
        </p:nvGraphicFramePr>
        <p:xfrm>
          <a:off x="5827713" y="4754563"/>
          <a:ext cx="2279650" cy="669944"/>
        </p:xfrm>
        <a:graphic>
          <a:graphicData uri="http://schemas.openxmlformats.org/drawingml/2006/table">
            <a:tbl>
              <a:tblPr/>
              <a:tblGrid>
                <a:gridCol w="569913">
                  <a:extLst>
                    <a:ext uri="{9D8B030D-6E8A-4147-A177-3AD203B41FA5}">
                      <a16:colId xmlns:a16="http://schemas.microsoft.com/office/drawing/2014/main" val="20000"/>
                    </a:ext>
                  </a:extLst>
                </a:gridCol>
                <a:gridCol w="569912">
                  <a:extLst>
                    <a:ext uri="{9D8B030D-6E8A-4147-A177-3AD203B41FA5}">
                      <a16:colId xmlns:a16="http://schemas.microsoft.com/office/drawing/2014/main" val="20001"/>
                    </a:ext>
                  </a:extLst>
                </a:gridCol>
                <a:gridCol w="569913">
                  <a:extLst>
                    <a:ext uri="{9D8B030D-6E8A-4147-A177-3AD203B41FA5}">
                      <a16:colId xmlns:a16="http://schemas.microsoft.com/office/drawing/2014/main" val="20002"/>
                    </a:ext>
                  </a:extLst>
                </a:gridCol>
                <a:gridCol w="569912">
                  <a:extLst>
                    <a:ext uri="{9D8B030D-6E8A-4147-A177-3AD203B41FA5}">
                      <a16:colId xmlns:a16="http://schemas.microsoft.com/office/drawing/2014/main" val="20003"/>
                    </a:ext>
                  </a:extLst>
                </a:gridCol>
              </a:tblGrid>
              <a:tr h="334963">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a:t>
                      </a:r>
                    </a:p>
                  </a:txBody>
                  <a:tcPr marT="45566" marB="45566"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6</a:t>
                      </a:r>
                    </a:p>
                  </a:txBody>
                  <a:tcPr marT="45566" marB="45566"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3</a:t>
                      </a:r>
                    </a:p>
                  </a:txBody>
                  <a:tcPr marT="45566" marB="45566"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2</a:t>
                      </a:r>
                    </a:p>
                  </a:txBody>
                  <a:tcPr marT="45566" marB="4556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34963">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001</a:t>
                      </a:r>
                    </a:p>
                  </a:txBody>
                  <a:tcPr marT="45566" marB="45566"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110</a:t>
                      </a:r>
                    </a:p>
                  </a:txBody>
                  <a:tcPr marT="45566" marB="45566"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011</a:t>
                      </a:r>
                    </a:p>
                  </a:txBody>
                  <a:tcPr marT="45566" marB="45566"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010</a:t>
                      </a:r>
                    </a:p>
                  </a:txBody>
                  <a:tcPr marT="45566" marB="4556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a:extLst>
              <a:ext uri="{FF2B5EF4-FFF2-40B4-BE49-F238E27FC236}">
                <a16:creationId xmlns:a16="http://schemas.microsoft.com/office/drawing/2014/main" id="{D3EE5685-1B76-5845-94F2-4B08791F80BD}"/>
              </a:ext>
            </a:extLst>
          </p:cNvPr>
          <p:cNvSpPr>
            <a:spLocks noGrp="1" noChangeArrowheads="1"/>
          </p:cNvSpPr>
          <p:nvPr>
            <p:ph type="title"/>
          </p:nvPr>
        </p:nvSpPr>
        <p:spPr/>
        <p:txBody>
          <a:bodyPr/>
          <a:lstStyle/>
          <a:p>
            <a:r>
              <a:rPr lang="en-US" altLang="en-US" dirty="0"/>
              <a:t>Binary to hexadecimal conversions</a:t>
            </a:r>
          </a:p>
        </p:txBody>
      </p:sp>
      <p:sp>
        <p:nvSpPr>
          <p:cNvPr id="31747" name="Footer Placeholder 4">
            <a:extLst>
              <a:ext uri="{FF2B5EF4-FFF2-40B4-BE49-F238E27FC236}">
                <a16:creationId xmlns:a16="http://schemas.microsoft.com/office/drawing/2014/main" id="{D4188327-CA84-394A-A7A3-DBA06AFD49E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31748" name="Slide Number Placeholder 5">
            <a:extLst>
              <a:ext uri="{FF2B5EF4-FFF2-40B4-BE49-F238E27FC236}">
                <a16:creationId xmlns:a16="http://schemas.microsoft.com/office/drawing/2014/main" id="{7A60080C-5379-5E41-AA85-B86D227A0B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3556E97A-BA3B-DB4B-90CD-105C601E5C90}" type="slidenum">
              <a:rPr lang="en-US" altLang="en-US" sz="1000"/>
              <a:pPr>
                <a:spcBef>
                  <a:spcPct val="0"/>
                </a:spcBef>
                <a:buClrTx/>
                <a:buSzTx/>
                <a:buFontTx/>
                <a:buNone/>
              </a:pPr>
              <a:t>15</a:t>
            </a:fld>
            <a:endParaRPr lang="en-US" altLang="en-US" sz="1000"/>
          </a:p>
        </p:txBody>
      </p:sp>
      <p:sp>
        <p:nvSpPr>
          <p:cNvPr id="7" name="Rectangle 3">
            <a:extLst>
              <a:ext uri="{FF2B5EF4-FFF2-40B4-BE49-F238E27FC236}">
                <a16:creationId xmlns:a16="http://schemas.microsoft.com/office/drawing/2014/main" id="{282E4AF1-8D7B-AD46-A70D-60251FADD035}"/>
              </a:ext>
            </a:extLst>
          </p:cNvPr>
          <p:cNvSpPr txBox="1">
            <a:spLocks noChangeArrowheads="1"/>
          </p:cNvSpPr>
          <p:nvPr/>
        </p:nvSpPr>
        <p:spPr bwMode="auto">
          <a:xfrm>
            <a:off x="838200" y="990600"/>
            <a:ext cx="7772400" cy="1981200"/>
          </a:xfrm>
          <a:prstGeom prst="rect">
            <a:avLst/>
          </a:prstGeom>
          <a:noFill/>
          <a:ln w="9525">
            <a:noFill/>
            <a:miter lim="800000"/>
            <a:headEnd/>
            <a:tailEnd/>
          </a:ln>
        </p:spPr>
        <p:txBody>
          <a:bodyPr/>
          <a:lstStyle/>
          <a:p>
            <a:pPr marL="342900" indent="-342900">
              <a:spcBef>
                <a:spcPct val="20000"/>
              </a:spcBef>
              <a:buClr>
                <a:schemeClr val="hlink"/>
              </a:buClr>
              <a:buSzPct val="110000"/>
              <a:buFont typeface="Wingdings" pitchFamily="2" charset="2"/>
              <a:buBlip>
                <a:blip r:embed="rId2"/>
              </a:buBlip>
              <a:defRPr/>
            </a:pPr>
            <a:r>
              <a:rPr lang="en-US" sz="2000" kern="0" dirty="0">
                <a:latin typeface="+mn-lt"/>
                <a:ea typeface="+mn-ea"/>
              </a:rPr>
              <a:t>16 = 2</a:t>
            </a:r>
            <a:r>
              <a:rPr lang="en-US" sz="2000" kern="0" baseline="30000" dirty="0">
                <a:latin typeface="+mn-lt"/>
                <a:ea typeface="+mn-ea"/>
              </a:rPr>
              <a:t>4</a:t>
            </a:r>
            <a:r>
              <a:rPr lang="en-US" sz="2000" kern="0" dirty="0">
                <a:latin typeface="+mn-lt"/>
                <a:ea typeface="+mn-ea"/>
              </a:rPr>
              <a:t>, so each hex digit matches exactly four binary digits</a:t>
            </a:r>
          </a:p>
          <a:p>
            <a:pPr marL="742950" lvl="1" indent="-285750">
              <a:spcBef>
                <a:spcPct val="20000"/>
              </a:spcBef>
              <a:buClr>
                <a:schemeClr val="tx1"/>
              </a:buClr>
              <a:buSzPct val="60000"/>
              <a:buFont typeface="Wingdings" pitchFamily="2" charset="2"/>
              <a:buChar char="n"/>
              <a:defRPr/>
            </a:pPr>
            <a:r>
              <a:rPr lang="en-US" sz="1800" kern="0" dirty="0">
                <a:latin typeface="+mn-lt"/>
                <a:ea typeface="+mn-ea"/>
              </a:rPr>
              <a:t>Binary to hex is a simple 1 for 4 substitution</a:t>
            </a:r>
          </a:p>
          <a:p>
            <a:pPr marL="1200150" lvl="2" indent="-285750">
              <a:spcBef>
                <a:spcPct val="20000"/>
              </a:spcBef>
              <a:buClr>
                <a:schemeClr val="tx1"/>
              </a:buClr>
              <a:buSzPct val="60000"/>
              <a:buFont typeface="Wingdings" pitchFamily="2" charset="2"/>
              <a:buChar char="n"/>
              <a:defRPr/>
            </a:pPr>
            <a:r>
              <a:rPr lang="en-US" sz="1800" kern="0" dirty="0">
                <a:latin typeface="+mn-lt"/>
                <a:ea typeface="+mn-ea"/>
              </a:rPr>
              <a:t>Working right to left, break binary value into 4-bit chunks</a:t>
            </a:r>
          </a:p>
          <a:p>
            <a:pPr marL="1657350" lvl="3" indent="-285750">
              <a:spcBef>
                <a:spcPct val="20000"/>
              </a:spcBef>
              <a:buClr>
                <a:schemeClr val="tx1"/>
              </a:buClr>
              <a:buSzPct val="60000"/>
              <a:buFont typeface="Wingdings" pitchFamily="2" charset="2"/>
              <a:buChar char="n"/>
              <a:defRPr/>
            </a:pPr>
            <a:r>
              <a:rPr lang="en-US" sz="1800" kern="0" dirty="0">
                <a:latin typeface="+mn-lt"/>
                <a:ea typeface="+mn-ea"/>
              </a:rPr>
              <a:t>Add leading 0s as needed to make the last 4-bit chunk</a:t>
            </a:r>
          </a:p>
          <a:p>
            <a:pPr marL="1200150" lvl="2" indent="-285750">
              <a:spcBef>
                <a:spcPct val="20000"/>
              </a:spcBef>
              <a:buClr>
                <a:schemeClr val="tx1"/>
              </a:buClr>
              <a:buSzPct val="60000"/>
              <a:buFont typeface="Wingdings" pitchFamily="2" charset="2"/>
              <a:buChar char="n"/>
              <a:defRPr/>
            </a:pPr>
            <a:r>
              <a:rPr lang="en-US" sz="1800" kern="0" dirty="0">
                <a:latin typeface="+mn-lt"/>
                <a:ea typeface="+mn-ea"/>
              </a:rPr>
              <a:t>Substitute the appropriate hex digit for each 4-bit chunk</a:t>
            </a:r>
          </a:p>
          <a:p>
            <a:pPr marL="742950" lvl="1" indent="-285750">
              <a:spcBef>
                <a:spcPct val="20000"/>
              </a:spcBef>
              <a:buClr>
                <a:schemeClr val="tx1"/>
              </a:buClr>
              <a:buSzPct val="60000"/>
              <a:buFont typeface="Wingdings" pitchFamily="2" charset="2"/>
              <a:buChar char="n"/>
              <a:defRPr/>
            </a:pPr>
            <a:r>
              <a:rPr lang="en-US" sz="1800" kern="0" dirty="0">
                <a:latin typeface="+mn-lt"/>
                <a:ea typeface="+mn-ea"/>
              </a:rPr>
              <a:t>Hex to binary is a simple 4 for 1 substitution</a:t>
            </a:r>
          </a:p>
        </p:txBody>
      </p:sp>
      <p:graphicFrame>
        <p:nvGraphicFramePr>
          <p:cNvPr id="11" name="Group 91">
            <a:extLst>
              <a:ext uri="{FF2B5EF4-FFF2-40B4-BE49-F238E27FC236}">
                <a16:creationId xmlns:a16="http://schemas.microsoft.com/office/drawing/2014/main" id="{ABF647C8-D67C-674F-B1F1-175640969A54}"/>
              </a:ext>
            </a:extLst>
          </p:cNvPr>
          <p:cNvGraphicFramePr>
            <a:graphicFrameLocks noGrp="1"/>
          </p:cNvGraphicFramePr>
          <p:nvPr/>
        </p:nvGraphicFramePr>
        <p:xfrm>
          <a:off x="1752600" y="3276600"/>
          <a:ext cx="2057400" cy="3017835"/>
        </p:xfrm>
        <a:graphic>
          <a:graphicData uri="http://schemas.openxmlformats.org/drawingml/2006/table">
            <a:tbl>
              <a:tblPr/>
              <a:tblGrid>
                <a:gridCol w="658368">
                  <a:extLst>
                    <a:ext uri="{9D8B030D-6E8A-4147-A177-3AD203B41FA5}">
                      <a16:colId xmlns:a16="http://schemas.microsoft.com/office/drawing/2014/main" val="20000"/>
                    </a:ext>
                  </a:extLst>
                </a:gridCol>
                <a:gridCol w="71323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tblGrid>
              <a:tr h="335315">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Hex</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Bin</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Dec</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0000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0001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2</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0010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2</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3</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0011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3</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4</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0100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4</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5</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0101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5</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6</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0110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6</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7</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0111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7</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12" name="Group 139">
            <a:extLst>
              <a:ext uri="{FF2B5EF4-FFF2-40B4-BE49-F238E27FC236}">
                <a16:creationId xmlns:a16="http://schemas.microsoft.com/office/drawing/2014/main" id="{19CC9F7C-5EC6-9D4D-9098-C86CAB8FFE19}"/>
              </a:ext>
            </a:extLst>
          </p:cNvPr>
          <p:cNvGraphicFramePr>
            <a:graphicFrameLocks noGrp="1"/>
          </p:cNvGraphicFramePr>
          <p:nvPr/>
        </p:nvGraphicFramePr>
        <p:xfrm>
          <a:off x="6438900" y="3429000"/>
          <a:ext cx="2095500" cy="669944"/>
        </p:xfrm>
        <a:graphic>
          <a:graphicData uri="http://schemas.openxmlformats.org/drawingml/2006/table">
            <a:tbl>
              <a:tblPr/>
              <a:tblGrid>
                <a:gridCol w="698500">
                  <a:extLst>
                    <a:ext uri="{9D8B030D-6E8A-4147-A177-3AD203B41FA5}">
                      <a16:colId xmlns:a16="http://schemas.microsoft.com/office/drawing/2014/main" val="20000"/>
                    </a:ext>
                  </a:extLst>
                </a:gridCol>
                <a:gridCol w="698500">
                  <a:extLst>
                    <a:ext uri="{9D8B030D-6E8A-4147-A177-3AD203B41FA5}">
                      <a16:colId xmlns:a16="http://schemas.microsoft.com/office/drawing/2014/main" val="20001"/>
                    </a:ext>
                  </a:extLst>
                </a:gridCol>
                <a:gridCol w="698500">
                  <a:extLst>
                    <a:ext uri="{9D8B030D-6E8A-4147-A177-3AD203B41FA5}">
                      <a16:colId xmlns:a16="http://schemas.microsoft.com/office/drawing/2014/main" val="20002"/>
                    </a:ext>
                  </a:extLst>
                </a:gridCol>
              </a:tblGrid>
              <a:tr h="334963">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0100</a:t>
                      </a:r>
                    </a:p>
                  </a:txBody>
                  <a:tcPr marT="45566" marB="45566"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0010</a:t>
                      </a:r>
                    </a:p>
                  </a:txBody>
                  <a:tcPr marT="45566" marB="45566"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1111</a:t>
                      </a:r>
                    </a:p>
                  </a:txBody>
                  <a:tcPr marT="45566" marB="4556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34963">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4</a:t>
                      </a:r>
                    </a:p>
                  </a:txBody>
                  <a:tcPr marT="45566" marB="45566"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2</a:t>
                      </a:r>
                    </a:p>
                  </a:txBody>
                  <a:tcPr marT="45566" marB="45566"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F</a:t>
                      </a:r>
                    </a:p>
                  </a:txBody>
                  <a:tcPr marT="45566" marB="4556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3" name="Group 145">
            <a:extLst>
              <a:ext uri="{FF2B5EF4-FFF2-40B4-BE49-F238E27FC236}">
                <a16:creationId xmlns:a16="http://schemas.microsoft.com/office/drawing/2014/main" id="{69BEE695-CE25-1E4B-95D5-0ED1B455585D}"/>
              </a:ext>
            </a:extLst>
          </p:cNvPr>
          <p:cNvGraphicFramePr>
            <a:graphicFrameLocks noGrp="1"/>
          </p:cNvGraphicFramePr>
          <p:nvPr/>
        </p:nvGraphicFramePr>
        <p:xfrm>
          <a:off x="6438900" y="4800600"/>
          <a:ext cx="2095500" cy="669944"/>
        </p:xfrm>
        <a:graphic>
          <a:graphicData uri="http://schemas.openxmlformats.org/drawingml/2006/table">
            <a:tbl>
              <a:tblPr/>
              <a:tblGrid>
                <a:gridCol w="698500">
                  <a:extLst>
                    <a:ext uri="{9D8B030D-6E8A-4147-A177-3AD203B41FA5}">
                      <a16:colId xmlns:a16="http://schemas.microsoft.com/office/drawing/2014/main" val="20000"/>
                    </a:ext>
                  </a:extLst>
                </a:gridCol>
                <a:gridCol w="698500">
                  <a:extLst>
                    <a:ext uri="{9D8B030D-6E8A-4147-A177-3AD203B41FA5}">
                      <a16:colId xmlns:a16="http://schemas.microsoft.com/office/drawing/2014/main" val="20001"/>
                    </a:ext>
                  </a:extLst>
                </a:gridCol>
                <a:gridCol w="698500">
                  <a:extLst>
                    <a:ext uri="{9D8B030D-6E8A-4147-A177-3AD203B41FA5}">
                      <a16:colId xmlns:a16="http://schemas.microsoft.com/office/drawing/2014/main" val="20002"/>
                    </a:ext>
                  </a:extLst>
                </a:gridCol>
              </a:tblGrid>
              <a:tr h="334963">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3</a:t>
                      </a:r>
                    </a:p>
                  </a:txBody>
                  <a:tcPr marT="45566" marB="45566"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9</a:t>
                      </a:r>
                    </a:p>
                  </a:txBody>
                  <a:tcPr marT="45566" marB="45566"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A</a:t>
                      </a:r>
                    </a:p>
                  </a:txBody>
                  <a:tcPr marT="45566" marB="45566"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334963">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0011</a:t>
                      </a:r>
                    </a:p>
                  </a:txBody>
                  <a:tcPr marT="45566" marB="45566"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1001</a:t>
                      </a:r>
                    </a:p>
                  </a:txBody>
                  <a:tcPr marT="45566" marB="45566"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a:ln>
                            <a:noFill/>
                          </a:ln>
                          <a:solidFill>
                            <a:schemeClr val="tx1"/>
                          </a:solidFill>
                          <a:effectLst/>
                          <a:latin typeface="Verdana" pitchFamily="34" charset="0"/>
                        </a:rPr>
                        <a:t>1010</a:t>
                      </a:r>
                    </a:p>
                  </a:txBody>
                  <a:tcPr marT="45566" marB="45566"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5" name="Group 91">
            <a:extLst>
              <a:ext uri="{FF2B5EF4-FFF2-40B4-BE49-F238E27FC236}">
                <a16:creationId xmlns:a16="http://schemas.microsoft.com/office/drawing/2014/main" id="{93426564-905E-1345-926C-D7068277123B}"/>
              </a:ext>
            </a:extLst>
          </p:cNvPr>
          <p:cNvGraphicFramePr>
            <a:graphicFrameLocks noGrp="1"/>
          </p:cNvGraphicFramePr>
          <p:nvPr/>
        </p:nvGraphicFramePr>
        <p:xfrm>
          <a:off x="4038600" y="3276600"/>
          <a:ext cx="2057400" cy="3017835"/>
        </p:xfrm>
        <a:graphic>
          <a:graphicData uri="http://schemas.openxmlformats.org/drawingml/2006/table">
            <a:tbl>
              <a:tblPr/>
              <a:tblGrid>
                <a:gridCol w="658368">
                  <a:extLst>
                    <a:ext uri="{9D8B030D-6E8A-4147-A177-3AD203B41FA5}">
                      <a16:colId xmlns:a16="http://schemas.microsoft.com/office/drawing/2014/main" val="20000"/>
                    </a:ext>
                  </a:extLst>
                </a:gridCol>
                <a:gridCol w="71323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tblGrid>
              <a:tr h="335315">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Hex</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Bin</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Dec</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8</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1000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8</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9</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1001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9</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A</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1010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10</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B</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1011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11</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C</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1100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12</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D</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1101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13</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E</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1110</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14</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15">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F</a:t>
                      </a:r>
                    </a:p>
                  </a:txBody>
                  <a:tcPr marT="45725" marB="4572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1111</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sz="1600" b="0" i="0" u="none" strike="noStrike" cap="none" normalizeH="0" baseline="0" dirty="0">
                          <a:ln>
                            <a:noFill/>
                          </a:ln>
                          <a:solidFill>
                            <a:schemeClr val="tx1"/>
                          </a:solidFill>
                          <a:effectLst/>
                          <a:latin typeface="Verdana" pitchFamily="34" charset="0"/>
                        </a:rPr>
                        <a:t>15</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a:extLst>
              <a:ext uri="{FF2B5EF4-FFF2-40B4-BE49-F238E27FC236}">
                <a16:creationId xmlns:a16="http://schemas.microsoft.com/office/drawing/2014/main" id="{D3347601-CCDD-F647-8CBF-48C222819BA0}"/>
              </a:ext>
            </a:extLst>
          </p:cNvPr>
          <p:cNvSpPr>
            <a:spLocks noGrp="1" noChangeArrowheads="1"/>
          </p:cNvSpPr>
          <p:nvPr>
            <p:ph type="title"/>
          </p:nvPr>
        </p:nvSpPr>
        <p:spPr/>
        <p:txBody>
          <a:bodyPr/>
          <a:lstStyle/>
          <a:p>
            <a:r>
              <a:rPr lang="en-US" altLang="en-US"/>
              <a:t>Addition basics</a:t>
            </a:r>
          </a:p>
        </p:txBody>
      </p:sp>
      <p:sp>
        <p:nvSpPr>
          <p:cNvPr id="25602" name="Content Placeholder 2" descr="Rectangle: Click to edit Master text styles&#13;&#10;Second level&#13;&#10;Third level&#13;&#10;Fourth level&#13;&#10;Fifth level">
            <a:extLst>
              <a:ext uri="{FF2B5EF4-FFF2-40B4-BE49-F238E27FC236}">
                <a16:creationId xmlns:a16="http://schemas.microsoft.com/office/drawing/2014/main" id="{8BC920B7-DCE7-934C-864A-AB1062EAF84C}"/>
              </a:ext>
            </a:extLst>
          </p:cNvPr>
          <p:cNvSpPr>
            <a:spLocks noGrp="1" noChangeArrowheads="1"/>
          </p:cNvSpPr>
          <p:nvPr>
            <p:ph idx="1"/>
          </p:nvPr>
        </p:nvSpPr>
        <p:spPr/>
        <p:txBody>
          <a:bodyPr/>
          <a:lstStyle/>
          <a:p>
            <a:r>
              <a:rPr lang="en-US" altLang="en-US"/>
              <a:t>Decimal</a:t>
            </a:r>
          </a:p>
          <a:p>
            <a:endParaRPr lang="en-US" altLang="en-US"/>
          </a:p>
          <a:p>
            <a:pPr lvl="4">
              <a:buFont typeface="Wingdings" pitchFamily="2" charset="2"/>
              <a:buNone/>
            </a:pPr>
            <a:endParaRPr lang="en-US" altLang="en-US"/>
          </a:p>
          <a:p>
            <a:pPr lvl="4">
              <a:buFont typeface="Wingdings" pitchFamily="2" charset="2"/>
              <a:buNone/>
            </a:pPr>
            <a:endParaRPr lang="en-US" altLang="en-US"/>
          </a:p>
          <a:p>
            <a:r>
              <a:rPr lang="en-US" altLang="en-US"/>
              <a:t>Binary</a:t>
            </a:r>
          </a:p>
          <a:p>
            <a:endParaRPr lang="en-US" altLang="en-US"/>
          </a:p>
        </p:txBody>
      </p:sp>
      <p:sp>
        <p:nvSpPr>
          <p:cNvPr id="25604" name="Footer Placeholder 4">
            <a:extLst>
              <a:ext uri="{FF2B5EF4-FFF2-40B4-BE49-F238E27FC236}">
                <a16:creationId xmlns:a16="http://schemas.microsoft.com/office/drawing/2014/main" id="{D5773CCD-634E-4F4F-91BC-E8748830DFC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5605" name="Slide Number Placeholder 5">
            <a:extLst>
              <a:ext uri="{FF2B5EF4-FFF2-40B4-BE49-F238E27FC236}">
                <a16:creationId xmlns:a16="http://schemas.microsoft.com/office/drawing/2014/main" id="{3DF3BC71-DD5F-234A-99BE-92BB42986E8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96DE1182-FF93-7448-9B6B-8EA85C83BD2C}" type="slidenum">
              <a:rPr lang="en-US" altLang="en-US" sz="1000"/>
              <a:pPr>
                <a:spcBef>
                  <a:spcPct val="0"/>
                </a:spcBef>
                <a:buClrTx/>
                <a:buSzTx/>
                <a:buFontTx/>
                <a:buNone/>
              </a:pPr>
              <a:t>16</a:t>
            </a:fld>
            <a:endParaRPr lang="en-US" altLang="en-US" sz="1000"/>
          </a:p>
        </p:txBody>
      </p:sp>
      <p:graphicFrame>
        <p:nvGraphicFramePr>
          <p:cNvPr id="8" name="Group 91">
            <a:extLst>
              <a:ext uri="{FF2B5EF4-FFF2-40B4-BE49-F238E27FC236}">
                <a16:creationId xmlns:a16="http://schemas.microsoft.com/office/drawing/2014/main" id="{1EF278C0-26A8-614F-B54A-A1BF25CC72EE}"/>
              </a:ext>
            </a:extLst>
          </p:cNvPr>
          <p:cNvGraphicFramePr>
            <a:graphicFrameLocks noGrp="1"/>
          </p:cNvGraphicFramePr>
          <p:nvPr/>
        </p:nvGraphicFramePr>
        <p:xfrm>
          <a:off x="2909888" y="1447800"/>
          <a:ext cx="900112" cy="1190625"/>
        </p:xfrm>
        <a:graphic>
          <a:graphicData uri="http://schemas.openxmlformats.org/drawingml/2006/table">
            <a:tbl>
              <a:tblPr/>
              <a:tblGrid>
                <a:gridCol w="377825">
                  <a:extLst>
                    <a:ext uri="{9D8B030D-6E8A-4147-A177-3AD203B41FA5}">
                      <a16:colId xmlns:a16="http://schemas.microsoft.com/office/drawing/2014/main" val="20000"/>
                    </a:ext>
                  </a:extLst>
                </a:gridCol>
                <a:gridCol w="522287">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2</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0" name="Group 91">
            <a:extLst>
              <a:ext uri="{FF2B5EF4-FFF2-40B4-BE49-F238E27FC236}">
                <a16:creationId xmlns:a16="http://schemas.microsoft.com/office/drawing/2014/main" id="{EA8506BA-8E92-CE42-9CAB-33CF0B2B2B2A}"/>
              </a:ext>
            </a:extLst>
          </p:cNvPr>
          <p:cNvGraphicFramePr>
            <a:graphicFrameLocks noGrp="1"/>
          </p:cNvGraphicFramePr>
          <p:nvPr/>
        </p:nvGraphicFramePr>
        <p:xfrm>
          <a:off x="5029200" y="1447800"/>
          <a:ext cx="900113" cy="1190625"/>
        </p:xfrm>
        <a:graphic>
          <a:graphicData uri="http://schemas.openxmlformats.org/drawingml/2006/table">
            <a:tbl>
              <a:tblPr/>
              <a:tblGrid>
                <a:gridCol w="377825">
                  <a:extLst>
                    <a:ext uri="{9D8B030D-6E8A-4147-A177-3AD203B41FA5}">
                      <a16:colId xmlns:a16="http://schemas.microsoft.com/office/drawing/2014/main" val="20000"/>
                    </a:ext>
                  </a:extLst>
                </a:gridCol>
                <a:gridCol w="522288">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4</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5</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9</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1" name="Group 91">
            <a:extLst>
              <a:ext uri="{FF2B5EF4-FFF2-40B4-BE49-F238E27FC236}">
                <a16:creationId xmlns:a16="http://schemas.microsoft.com/office/drawing/2014/main" id="{A7DD80AA-4BB6-F140-9796-CF486B45D5E5}"/>
              </a:ext>
            </a:extLst>
          </p:cNvPr>
          <p:cNvGraphicFramePr>
            <a:graphicFrameLocks noGrp="1"/>
          </p:cNvGraphicFramePr>
          <p:nvPr/>
        </p:nvGraphicFramePr>
        <p:xfrm>
          <a:off x="7100888" y="1447800"/>
          <a:ext cx="900112" cy="1190625"/>
        </p:xfrm>
        <a:graphic>
          <a:graphicData uri="http://schemas.openxmlformats.org/drawingml/2006/table">
            <a:tbl>
              <a:tblPr/>
              <a:tblGrid>
                <a:gridCol w="377825">
                  <a:extLst>
                    <a:ext uri="{9D8B030D-6E8A-4147-A177-3AD203B41FA5}">
                      <a16:colId xmlns:a16="http://schemas.microsoft.com/office/drawing/2014/main" val="20000"/>
                    </a:ext>
                  </a:extLst>
                </a:gridCol>
                <a:gridCol w="522287">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7</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5</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12</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2" name="Group 22">
            <a:extLst>
              <a:ext uri="{FF2B5EF4-FFF2-40B4-BE49-F238E27FC236}">
                <a16:creationId xmlns:a16="http://schemas.microsoft.com/office/drawing/2014/main" id="{C528AE7F-760E-1B46-B9BE-9F3BD9B8ABCF}"/>
              </a:ext>
            </a:extLst>
          </p:cNvPr>
          <p:cNvGraphicFramePr>
            <a:graphicFrameLocks noGrp="1"/>
          </p:cNvGraphicFramePr>
          <p:nvPr/>
        </p:nvGraphicFramePr>
        <p:xfrm>
          <a:off x="2986088" y="3124200"/>
          <a:ext cx="900112" cy="1190625"/>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3" name="Group 23">
            <a:extLst>
              <a:ext uri="{FF2B5EF4-FFF2-40B4-BE49-F238E27FC236}">
                <a16:creationId xmlns:a16="http://schemas.microsoft.com/office/drawing/2014/main" id="{57963988-CBBB-0B40-BAF7-0FC766B20318}"/>
              </a:ext>
            </a:extLst>
          </p:cNvPr>
          <p:cNvGraphicFramePr>
            <a:graphicFrameLocks noGrp="1"/>
          </p:cNvGraphicFramePr>
          <p:nvPr/>
        </p:nvGraphicFramePr>
        <p:xfrm>
          <a:off x="4357688" y="3124200"/>
          <a:ext cx="900112" cy="1190625"/>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4" name="Group 41">
            <a:extLst>
              <a:ext uri="{FF2B5EF4-FFF2-40B4-BE49-F238E27FC236}">
                <a16:creationId xmlns:a16="http://schemas.microsoft.com/office/drawing/2014/main" id="{22AED263-D466-B746-A8B1-1A05E43626F3}"/>
              </a:ext>
            </a:extLst>
          </p:cNvPr>
          <p:cNvGraphicFramePr>
            <a:graphicFrameLocks noGrp="1"/>
          </p:cNvGraphicFramePr>
          <p:nvPr/>
        </p:nvGraphicFramePr>
        <p:xfrm>
          <a:off x="5729288" y="3124200"/>
          <a:ext cx="900112" cy="1190625"/>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5" name="Group 59">
            <a:extLst>
              <a:ext uri="{FF2B5EF4-FFF2-40B4-BE49-F238E27FC236}">
                <a16:creationId xmlns:a16="http://schemas.microsoft.com/office/drawing/2014/main" id="{AAFA686A-94EA-E042-B4B2-76538B306998}"/>
              </a:ext>
            </a:extLst>
          </p:cNvPr>
          <p:cNvGraphicFramePr>
            <a:graphicFrameLocks noGrp="1"/>
          </p:cNvGraphicFramePr>
          <p:nvPr/>
        </p:nvGraphicFramePr>
        <p:xfrm>
          <a:off x="7100888" y="3124200"/>
          <a:ext cx="900112" cy="1190625"/>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6" name="Group 199">
            <a:extLst>
              <a:ext uri="{FF2B5EF4-FFF2-40B4-BE49-F238E27FC236}">
                <a16:creationId xmlns:a16="http://schemas.microsoft.com/office/drawing/2014/main" id="{4F687E6F-9EBF-3043-BABA-54B9E779F52D}"/>
              </a:ext>
            </a:extLst>
          </p:cNvPr>
          <p:cNvGraphicFramePr>
            <a:graphicFrameLocks noGrp="1"/>
          </p:cNvGraphicFramePr>
          <p:nvPr/>
        </p:nvGraphicFramePr>
        <p:xfrm>
          <a:off x="2833688" y="4740275"/>
          <a:ext cx="4456112" cy="1433513"/>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gridCol w="508000">
                  <a:extLst>
                    <a:ext uri="{9D8B030D-6E8A-4147-A177-3AD203B41FA5}">
                      <a16:colId xmlns:a16="http://schemas.microsoft.com/office/drawing/2014/main" val="20002"/>
                    </a:ext>
                  </a:extLst>
                </a:gridCol>
                <a:gridCol w="508000">
                  <a:extLst>
                    <a:ext uri="{9D8B030D-6E8A-4147-A177-3AD203B41FA5}">
                      <a16:colId xmlns:a16="http://schemas.microsoft.com/office/drawing/2014/main" val="20003"/>
                    </a:ext>
                  </a:extLst>
                </a:gridCol>
                <a:gridCol w="508000">
                  <a:extLst>
                    <a:ext uri="{9D8B030D-6E8A-4147-A177-3AD203B41FA5}">
                      <a16:colId xmlns:a16="http://schemas.microsoft.com/office/drawing/2014/main" val="20004"/>
                    </a:ext>
                  </a:extLst>
                </a:gridCol>
                <a:gridCol w="508000">
                  <a:extLst>
                    <a:ext uri="{9D8B030D-6E8A-4147-A177-3AD203B41FA5}">
                      <a16:colId xmlns:a16="http://schemas.microsoft.com/office/drawing/2014/main" val="20005"/>
                    </a:ext>
                  </a:extLst>
                </a:gridCol>
                <a:gridCol w="508000">
                  <a:extLst>
                    <a:ext uri="{9D8B030D-6E8A-4147-A177-3AD203B41FA5}">
                      <a16:colId xmlns:a16="http://schemas.microsoft.com/office/drawing/2014/main" val="20006"/>
                    </a:ext>
                  </a:extLst>
                </a:gridCol>
                <a:gridCol w="508000">
                  <a:extLst>
                    <a:ext uri="{9D8B030D-6E8A-4147-A177-3AD203B41FA5}">
                      <a16:colId xmlns:a16="http://schemas.microsoft.com/office/drawing/2014/main" val="20007"/>
                    </a:ext>
                  </a:extLst>
                </a:gridCol>
                <a:gridCol w="508000">
                  <a:extLst>
                    <a:ext uri="{9D8B030D-6E8A-4147-A177-3AD203B41FA5}">
                      <a16:colId xmlns:a16="http://schemas.microsoft.com/office/drawing/2014/main" val="20008"/>
                    </a:ext>
                  </a:extLst>
                </a:gridCol>
              </a:tblGrid>
              <a:tr h="244586">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1000" b="0" i="0" u="none" strike="noStrike" cap="none" normalizeH="0" baseline="0">
                        <a:ln>
                          <a:noFill/>
                        </a:ln>
                        <a:solidFill>
                          <a:schemeClr val="tx1"/>
                        </a:solidFill>
                        <a:effectLst/>
                        <a:latin typeface="Verdana" charset="0"/>
                        <a:ea typeface="MS PGothic" charset="-128"/>
                      </a:endParaRP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1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1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1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1000" b="0" i="0" u="none" strike="noStrike" cap="none" normalizeH="0" baseline="0">
                        <a:ln>
                          <a:noFill/>
                        </a:ln>
                        <a:solidFill>
                          <a:schemeClr val="tx1"/>
                        </a:solidFill>
                        <a:effectLst/>
                        <a:latin typeface="Verdana" charset="0"/>
                        <a:ea typeface="MS PGothic" charset="-128"/>
                      </a:endParaRP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1000" b="0" i="0" u="none" strike="noStrike" cap="none" normalizeH="0" baseline="0">
                        <a:ln>
                          <a:noFill/>
                        </a:ln>
                        <a:solidFill>
                          <a:schemeClr val="tx1"/>
                        </a:solidFill>
                        <a:effectLst/>
                        <a:latin typeface="Verdana" charset="0"/>
                        <a:ea typeface="MS PGothic" charset="-128"/>
                      </a:endParaRP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1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1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1000" b="0" i="0" u="none" strike="noStrike" cap="none" normalizeH="0" baseline="0">
                        <a:ln>
                          <a:noFill/>
                        </a:ln>
                        <a:solidFill>
                          <a:schemeClr val="tx1"/>
                        </a:solidFill>
                        <a:effectLst/>
                        <a:latin typeface="Verdana" charset="0"/>
                        <a:ea typeface="MS PGothic" charset="-128"/>
                      </a:endParaRPr>
                    </a:p>
                  </a:txBody>
                  <a:tcPr marT="45686" marB="4568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309">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96309">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a:t>
                      </a:r>
                    </a:p>
                  </a:txBody>
                  <a:tcPr marT="45686" marB="45686"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686" marB="45686"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686" marB="45686"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309">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686" marB="45686"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686" marB="45686"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686" marB="45686"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17" name="Group 117">
            <a:extLst>
              <a:ext uri="{FF2B5EF4-FFF2-40B4-BE49-F238E27FC236}">
                <a16:creationId xmlns:a16="http://schemas.microsoft.com/office/drawing/2014/main" id="{5B5EE2BD-705C-E643-A64F-0808A57DEB1F}"/>
              </a:ext>
            </a:extLst>
          </p:cNvPr>
          <p:cNvGraphicFramePr>
            <a:graphicFrameLocks noGrp="1"/>
          </p:cNvGraphicFramePr>
          <p:nvPr/>
        </p:nvGraphicFramePr>
        <p:xfrm>
          <a:off x="7710488" y="4968875"/>
          <a:ext cx="900112" cy="1190625"/>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bg2"/>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bg2"/>
                          </a:solidFill>
                          <a:effectLst/>
                          <a:latin typeface="Verdana" charset="0"/>
                          <a:ea typeface="MS PGothic" charset="-128"/>
                        </a:rPr>
                        <a:t>89</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bg2"/>
                          </a:solidFill>
                          <a:effectLst/>
                          <a:latin typeface="Verdana" charset="0"/>
                          <a:ea typeface="MS PGothic" charset="-128"/>
                        </a:rPr>
                        <a:t>+</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bg2"/>
                          </a:solidFill>
                          <a:effectLst/>
                          <a:latin typeface="Verdana" charset="0"/>
                          <a:ea typeface="MS PGothic" charset="-128"/>
                        </a:rPr>
                        <a:t>51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gridSpan="2">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bg2"/>
                          </a:solidFill>
                          <a:effectLst/>
                          <a:latin typeface="Verdana" charset="0"/>
                          <a:ea typeface="MS PGothic" charset="-128"/>
                        </a:rPr>
                        <a:t>140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a:extLst>
              <a:ext uri="{FF2B5EF4-FFF2-40B4-BE49-F238E27FC236}">
                <a16:creationId xmlns:a16="http://schemas.microsoft.com/office/drawing/2014/main" id="{0B87C488-12B4-C547-BE7A-5C0801907631}"/>
              </a:ext>
            </a:extLst>
          </p:cNvPr>
          <p:cNvSpPr>
            <a:spLocks noGrp="1" noChangeArrowheads="1"/>
          </p:cNvSpPr>
          <p:nvPr>
            <p:ph type="title"/>
          </p:nvPr>
        </p:nvSpPr>
        <p:spPr/>
        <p:txBody>
          <a:bodyPr/>
          <a:lstStyle/>
          <a:p>
            <a:r>
              <a:rPr lang="en-US" altLang="en-US"/>
              <a:t>Multiplication basics</a:t>
            </a:r>
          </a:p>
        </p:txBody>
      </p:sp>
      <p:sp>
        <p:nvSpPr>
          <p:cNvPr id="26626" name="Content Placeholder 2" descr="Rectangle: Click to edit Master text styles&#13;&#10;Second level&#13;&#10;Third level&#13;&#10;Fourth level&#13;&#10;Fifth level">
            <a:extLst>
              <a:ext uri="{FF2B5EF4-FFF2-40B4-BE49-F238E27FC236}">
                <a16:creationId xmlns:a16="http://schemas.microsoft.com/office/drawing/2014/main" id="{CEA6F474-3738-974D-A50F-DC37A591E42A}"/>
              </a:ext>
            </a:extLst>
          </p:cNvPr>
          <p:cNvSpPr>
            <a:spLocks noGrp="1" noChangeArrowheads="1"/>
          </p:cNvSpPr>
          <p:nvPr>
            <p:ph idx="1"/>
          </p:nvPr>
        </p:nvSpPr>
        <p:spPr/>
        <p:txBody>
          <a:bodyPr/>
          <a:lstStyle/>
          <a:p>
            <a:r>
              <a:rPr lang="en-US" altLang="en-US"/>
              <a:t>Decimal</a:t>
            </a:r>
          </a:p>
          <a:p>
            <a:endParaRPr lang="en-US" altLang="en-US"/>
          </a:p>
          <a:p>
            <a:pPr lvl="4">
              <a:buFont typeface="Wingdings" pitchFamily="2" charset="2"/>
              <a:buNone/>
            </a:pPr>
            <a:endParaRPr lang="en-US" altLang="en-US"/>
          </a:p>
          <a:p>
            <a:pPr lvl="4">
              <a:buFont typeface="Wingdings" pitchFamily="2" charset="2"/>
              <a:buNone/>
            </a:pPr>
            <a:endParaRPr lang="en-US" altLang="en-US"/>
          </a:p>
          <a:p>
            <a:r>
              <a:rPr lang="en-US" altLang="en-US"/>
              <a:t>Binary</a:t>
            </a:r>
          </a:p>
          <a:p>
            <a:endParaRPr lang="en-US" altLang="en-US"/>
          </a:p>
        </p:txBody>
      </p:sp>
      <p:sp>
        <p:nvSpPr>
          <p:cNvPr id="26628" name="Footer Placeholder 4">
            <a:extLst>
              <a:ext uri="{FF2B5EF4-FFF2-40B4-BE49-F238E27FC236}">
                <a16:creationId xmlns:a16="http://schemas.microsoft.com/office/drawing/2014/main" id="{0B8FA58E-9552-8543-9D6C-33BE15022BC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6629" name="Slide Number Placeholder 5">
            <a:extLst>
              <a:ext uri="{FF2B5EF4-FFF2-40B4-BE49-F238E27FC236}">
                <a16:creationId xmlns:a16="http://schemas.microsoft.com/office/drawing/2014/main" id="{72672337-74F5-8549-8915-1642687D98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6B5521C1-D041-6A4E-9DE9-4E39DBB2DEEB}" type="slidenum">
              <a:rPr lang="en-US" altLang="en-US" sz="1000"/>
              <a:pPr>
                <a:spcBef>
                  <a:spcPct val="0"/>
                </a:spcBef>
                <a:buClrTx/>
                <a:buSzTx/>
                <a:buFontTx/>
                <a:buNone/>
              </a:pPr>
              <a:t>17</a:t>
            </a:fld>
            <a:endParaRPr lang="en-US" altLang="en-US" sz="1000"/>
          </a:p>
        </p:txBody>
      </p:sp>
      <p:graphicFrame>
        <p:nvGraphicFramePr>
          <p:cNvPr id="8" name="Group 91">
            <a:extLst>
              <a:ext uri="{FF2B5EF4-FFF2-40B4-BE49-F238E27FC236}">
                <a16:creationId xmlns:a16="http://schemas.microsoft.com/office/drawing/2014/main" id="{BA0BE854-9E3B-2545-8E69-BABBA422FDCC}"/>
              </a:ext>
            </a:extLst>
          </p:cNvPr>
          <p:cNvGraphicFramePr>
            <a:graphicFrameLocks noGrp="1"/>
          </p:cNvGraphicFramePr>
          <p:nvPr/>
        </p:nvGraphicFramePr>
        <p:xfrm>
          <a:off x="2909888" y="1219200"/>
          <a:ext cx="900112" cy="1190625"/>
        </p:xfrm>
        <a:graphic>
          <a:graphicData uri="http://schemas.openxmlformats.org/drawingml/2006/table">
            <a:tbl>
              <a:tblPr/>
              <a:tblGrid>
                <a:gridCol w="377825">
                  <a:extLst>
                    <a:ext uri="{9D8B030D-6E8A-4147-A177-3AD203B41FA5}">
                      <a16:colId xmlns:a16="http://schemas.microsoft.com/office/drawing/2014/main" val="20000"/>
                    </a:ext>
                  </a:extLst>
                </a:gridCol>
                <a:gridCol w="522287">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12</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x</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0" name="Group 91">
            <a:extLst>
              <a:ext uri="{FF2B5EF4-FFF2-40B4-BE49-F238E27FC236}">
                <a16:creationId xmlns:a16="http://schemas.microsoft.com/office/drawing/2014/main" id="{38BF93EB-B010-F14F-98A9-C5EF2A9945D8}"/>
              </a:ext>
            </a:extLst>
          </p:cNvPr>
          <p:cNvGraphicFramePr>
            <a:graphicFrameLocks noGrp="1"/>
          </p:cNvGraphicFramePr>
          <p:nvPr/>
        </p:nvGraphicFramePr>
        <p:xfrm>
          <a:off x="5729288" y="1219200"/>
          <a:ext cx="900112" cy="1190625"/>
        </p:xfrm>
        <a:graphic>
          <a:graphicData uri="http://schemas.openxmlformats.org/drawingml/2006/table">
            <a:tbl>
              <a:tblPr/>
              <a:tblGrid>
                <a:gridCol w="377825">
                  <a:extLst>
                    <a:ext uri="{9D8B030D-6E8A-4147-A177-3AD203B41FA5}">
                      <a16:colId xmlns:a16="http://schemas.microsoft.com/office/drawing/2014/main" val="20000"/>
                    </a:ext>
                  </a:extLst>
                </a:gridCol>
                <a:gridCol w="522287">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12</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x</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2</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24</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1" name="Group 91">
            <a:extLst>
              <a:ext uri="{FF2B5EF4-FFF2-40B4-BE49-F238E27FC236}">
                <a16:creationId xmlns:a16="http://schemas.microsoft.com/office/drawing/2014/main" id="{09854180-3347-6947-933E-71332966DDFF}"/>
              </a:ext>
            </a:extLst>
          </p:cNvPr>
          <p:cNvGraphicFramePr>
            <a:graphicFrameLocks noGrp="1"/>
          </p:cNvGraphicFramePr>
          <p:nvPr/>
        </p:nvGraphicFramePr>
        <p:xfrm>
          <a:off x="7100888" y="1219200"/>
          <a:ext cx="1052512" cy="1190625"/>
        </p:xfrm>
        <a:graphic>
          <a:graphicData uri="http://schemas.openxmlformats.org/drawingml/2006/table">
            <a:tbl>
              <a:tblPr/>
              <a:tblGrid>
                <a:gridCol w="320675">
                  <a:extLst>
                    <a:ext uri="{9D8B030D-6E8A-4147-A177-3AD203B41FA5}">
                      <a16:colId xmlns:a16="http://schemas.microsoft.com/office/drawing/2014/main" val="20000"/>
                    </a:ext>
                  </a:extLst>
                </a:gridCol>
                <a:gridCol w="731837">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12</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x</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dirty="0">
                          <a:ln>
                            <a:noFill/>
                          </a:ln>
                          <a:solidFill>
                            <a:schemeClr val="tx1"/>
                          </a:solidFill>
                          <a:effectLst/>
                          <a:latin typeface="Verdana" charset="0"/>
                          <a:ea typeface="MS PGothic" charset="-128"/>
                        </a:rPr>
                        <a:t>10</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dirty="0">
                          <a:ln>
                            <a:noFill/>
                          </a:ln>
                          <a:solidFill>
                            <a:schemeClr val="tx1"/>
                          </a:solidFill>
                          <a:effectLst/>
                          <a:latin typeface="Verdana" charset="0"/>
                          <a:ea typeface="MS PGothic" charset="-128"/>
                        </a:rPr>
                        <a:t>120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2" name="Group 22">
            <a:extLst>
              <a:ext uri="{FF2B5EF4-FFF2-40B4-BE49-F238E27FC236}">
                <a16:creationId xmlns:a16="http://schemas.microsoft.com/office/drawing/2014/main" id="{63E529AB-D7E6-7C4A-8075-0550FC8A203D}"/>
              </a:ext>
            </a:extLst>
          </p:cNvPr>
          <p:cNvGraphicFramePr>
            <a:graphicFrameLocks noGrp="1"/>
          </p:cNvGraphicFramePr>
          <p:nvPr/>
        </p:nvGraphicFramePr>
        <p:xfrm>
          <a:off x="2986088" y="2743200"/>
          <a:ext cx="900112" cy="1190625"/>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x</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3" name="Group 23">
            <a:extLst>
              <a:ext uri="{FF2B5EF4-FFF2-40B4-BE49-F238E27FC236}">
                <a16:creationId xmlns:a16="http://schemas.microsoft.com/office/drawing/2014/main" id="{44379743-EFA3-8C46-9C39-087823321C65}"/>
              </a:ext>
            </a:extLst>
          </p:cNvPr>
          <p:cNvGraphicFramePr>
            <a:graphicFrameLocks noGrp="1"/>
          </p:cNvGraphicFramePr>
          <p:nvPr/>
        </p:nvGraphicFramePr>
        <p:xfrm>
          <a:off x="4357688" y="2743200"/>
          <a:ext cx="900112" cy="1190625"/>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x</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4" name="Group 41">
            <a:extLst>
              <a:ext uri="{FF2B5EF4-FFF2-40B4-BE49-F238E27FC236}">
                <a16:creationId xmlns:a16="http://schemas.microsoft.com/office/drawing/2014/main" id="{5763A8CE-10D7-C54B-B8CE-12480EC1E99F}"/>
              </a:ext>
            </a:extLst>
          </p:cNvPr>
          <p:cNvGraphicFramePr>
            <a:graphicFrameLocks noGrp="1"/>
          </p:cNvGraphicFramePr>
          <p:nvPr/>
        </p:nvGraphicFramePr>
        <p:xfrm>
          <a:off x="5729288" y="2743200"/>
          <a:ext cx="900112" cy="1190625"/>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x</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5" name="Group 59">
            <a:extLst>
              <a:ext uri="{FF2B5EF4-FFF2-40B4-BE49-F238E27FC236}">
                <a16:creationId xmlns:a16="http://schemas.microsoft.com/office/drawing/2014/main" id="{B076304D-1771-3C48-A182-CC7B579F9249}"/>
              </a:ext>
            </a:extLst>
          </p:cNvPr>
          <p:cNvGraphicFramePr>
            <a:graphicFrameLocks noGrp="1"/>
          </p:cNvGraphicFramePr>
          <p:nvPr/>
        </p:nvGraphicFramePr>
        <p:xfrm>
          <a:off x="7100888" y="2743200"/>
          <a:ext cx="900112" cy="1190625"/>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x</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6" name="Group 199">
            <a:extLst>
              <a:ext uri="{FF2B5EF4-FFF2-40B4-BE49-F238E27FC236}">
                <a16:creationId xmlns:a16="http://schemas.microsoft.com/office/drawing/2014/main" id="{418D8AA7-CC03-3943-ADA0-6EFA5C0C71FC}"/>
              </a:ext>
            </a:extLst>
          </p:cNvPr>
          <p:cNvGraphicFramePr>
            <a:graphicFrameLocks noGrp="1"/>
          </p:cNvGraphicFramePr>
          <p:nvPr/>
        </p:nvGraphicFramePr>
        <p:xfrm>
          <a:off x="2833688" y="3992563"/>
          <a:ext cx="4456112" cy="2381250"/>
        </p:xfrm>
        <a:graphic>
          <a:graphicData uri="http://schemas.openxmlformats.org/drawingml/2006/table">
            <a:tbl>
              <a:tblPr/>
              <a:tblGrid>
                <a:gridCol w="269875">
                  <a:extLst>
                    <a:ext uri="{9D8B030D-6E8A-4147-A177-3AD203B41FA5}">
                      <a16:colId xmlns:a16="http://schemas.microsoft.com/office/drawing/2014/main" val="20000"/>
                    </a:ext>
                  </a:extLst>
                </a:gridCol>
                <a:gridCol w="347662">
                  <a:extLst>
                    <a:ext uri="{9D8B030D-6E8A-4147-A177-3AD203B41FA5}">
                      <a16:colId xmlns:a16="http://schemas.microsoft.com/office/drawing/2014/main" val="20001"/>
                    </a:ext>
                  </a:extLst>
                </a:gridCol>
                <a:gridCol w="349250">
                  <a:extLst>
                    <a:ext uri="{9D8B030D-6E8A-4147-A177-3AD203B41FA5}">
                      <a16:colId xmlns:a16="http://schemas.microsoft.com/office/drawing/2014/main" val="20002"/>
                    </a:ext>
                  </a:extLst>
                </a:gridCol>
                <a:gridCol w="349250">
                  <a:extLst>
                    <a:ext uri="{9D8B030D-6E8A-4147-A177-3AD203B41FA5}">
                      <a16:colId xmlns:a16="http://schemas.microsoft.com/office/drawing/2014/main" val="20003"/>
                    </a:ext>
                  </a:extLst>
                </a:gridCol>
                <a:gridCol w="349250">
                  <a:extLst>
                    <a:ext uri="{9D8B030D-6E8A-4147-A177-3AD203B41FA5}">
                      <a16:colId xmlns:a16="http://schemas.microsoft.com/office/drawing/2014/main" val="20004"/>
                    </a:ext>
                  </a:extLst>
                </a:gridCol>
                <a:gridCol w="349250">
                  <a:extLst>
                    <a:ext uri="{9D8B030D-6E8A-4147-A177-3AD203B41FA5}">
                      <a16:colId xmlns:a16="http://schemas.microsoft.com/office/drawing/2014/main" val="20005"/>
                    </a:ext>
                  </a:extLst>
                </a:gridCol>
                <a:gridCol w="347663">
                  <a:extLst>
                    <a:ext uri="{9D8B030D-6E8A-4147-A177-3AD203B41FA5}">
                      <a16:colId xmlns:a16="http://schemas.microsoft.com/office/drawing/2014/main" val="20006"/>
                    </a:ext>
                  </a:extLst>
                </a:gridCol>
                <a:gridCol w="349250">
                  <a:extLst>
                    <a:ext uri="{9D8B030D-6E8A-4147-A177-3AD203B41FA5}">
                      <a16:colId xmlns:a16="http://schemas.microsoft.com/office/drawing/2014/main" val="20007"/>
                    </a:ext>
                  </a:extLst>
                </a:gridCol>
                <a:gridCol w="349250">
                  <a:extLst>
                    <a:ext uri="{9D8B030D-6E8A-4147-A177-3AD203B41FA5}">
                      <a16:colId xmlns:a16="http://schemas.microsoft.com/office/drawing/2014/main" val="20008"/>
                    </a:ext>
                  </a:extLst>
                </a:gridCol>
                <a:gridCol w="349250">
                  <a:extLst>
                    <a:ext uri="{9D8B030D-6E8A-4147-A177-3AD203B41FA5}">
                      <a16:colId xmlns:a16="http://schemas.microsoft.com/office/drawing/2014/main" val="20009"/>
                    </a:ext>
                  </a:extLst>
                </a:gridCol>
                <a:gridCol w="347662">
                  <a:extLst>
                    <a:ext uri="{9D8B030D-6E8A-4147-A177-3AD203B41FA5}">
                      <a16:colId xmlns:a16="http://schemas.microsoft.com/office/drawing/2014/main" val="20010"/>
                    </a:ext>
                  </a:extLst>
                </a:gridCol>
                <a:gridCol w="349250">
                  <a:extLst>
                    <a:ext uri="{9D8B030D-6E8A-4147-A177-3AD203B41FA5}">
                      <a16:colId xmlns:a16="http://schemas.microsoft.com/office/drawing/2014/main" val="20011"/>
                    </a:ext>
                  </a:extLst>
                </a:gridCol>
                <a:gridCol w="349250">
                  <a:extLst>
                    <a:ext uri="{9D8B030D-6E8A-4147-A177-3AD203B41FA5}">
                      <a16:colId xmlns:a16="http://schemas.microsoft.com/office/drawing/2014/main" val="20012"/>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x</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a:t>
                      </a: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0</a:t>
                      </a:r>
                    </a:p>
                  </a:txBody>
                  <a:tcPr marT="45732" marB="45732"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17" name="Group 117">
            <a:extLst>
              <a:ext uri="{FF2B5EF4-FFF2-40B4-BE49-F238E27FC236}">
                <a16:creationId xmlns:a16="http://schemas.microsoft.com/office/drawing/2014/main" id="{3AA20837-FE79-EE46-B720-0AB1DB1990AA}"/>
              </a:ext>
            </a:extLst>
          </p:cNvPr>
          <p:cNvGraphicFramePr>
            <a:graphicFrameLocks noGrp="1"/>
          </p:cNvGraphicFramePr>
          <p:nvPr/>
        </p:nvGraphicFramePr>
        <p:xfrm>
          <a:off x="7710488" y="3992563"/>
          <a:ext cx="900112" cy="2381250"/>
        </p:xfrm>
        <a:graphic>
          <a:graphicData uri="http://schemas.openxmlformats.org/drawingml/2006/table">
            <a:tbl>
              <a:tblPr/>
              <a:tblGrid>
                <a:gridCol w="392112">
                  <a:extLst>
                    <a:ext uri="{9D8B030D-6E8A-4147-A177-3AD203B41FA5}">
                      <a16:colId xmlns:a16="http://schemas.microsoft.com/office/drawing/2014/main" val="20000"/>
                    </a:ext>
                  </a:extLst>
                </a:gridCol>
                <a:gridCol w="508000">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bg2"/>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bg2"/>
                          </a:solidFill>
                          <a:effectLst/>
                          <a:latin typeface="Verdana" charset="0"/>
                          <a:ea typeface="MS PGothic" charset="-128"/>
                        </a:rPr>
                        <a:t>89</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bg2"/>
                          </a:solidFill>
                          <a:effectLst/>
                          <a:latin typeface="Verdana" charset="0"/>
                          <a:ea typeface="MS PGothic" charset="-128"/>
                        </a:rPr>
                        <a:t>x</a:t>
                      </a: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bg2"/>
                          </a:solidFill>
                          <a:effectLst/>
                          <a:latin typeface="Verdana" charset="0"/>
                          <a:ea typeface="MS PGothic" charset="-128"/>
                        </a:rPr>
                        <a:t>50</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bg2"/>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bg2"/>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bg2"/>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bg2"/>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bg2"/>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bg2"/>
                        </a:solidFill>
                        <a:effectLst/>
                        <a:latin typeface="Verdana" charset="0"/>
                        <a:ea typeface="MS PGothic" charset="-128"/>
                      </a:endParaRP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875">
                <a:tc gridSpan="2">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bg2"/>
                          </a:solidFill>
                          <a:effectLst/>
                          <a:latin typeface="Verdana" charset="0"/>
                          <a:ea typeface="MS PGothic" charset="-128"/>
                        </a:rPr>
                        <a:t>4450</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5"/>
                  </a:ext>
                </a:extLst>
              </a:tr>
            </a:tbl>
          </a:graphicData>
        </a:graphic>
      </p:graphicFrame>
      <p:graphicFrame>
        <p:nvGraphicFramePr>
          <p:cNvPr id="18" name="Group 91">
            <a:extLst>
              <a:ext uri="{FF2B5EF4-FFF2-40B4-BE49-F238E27FC236}">
                <a16:creationId xmlns:a16="http://schemas.microsoft.com/office/drawing/2014/main" id="{137B2D37-3419-A740-BCAB-A1DF78152C03}"/>
              </a:ext>
            </a:extLst>
          </p:cNvPr>
          <p:cNvGraphicFramePr>
            <a:graphicFrameLocks noGrp="1"/>
          </p:cNvGraphicFramePr>
          <p:nvPr/>
        </p:nvGraphicFramePr>
        <p:xfrm>
          <a:off x="4357688" y="1219200"/>
          <a:ext cx="900112" cy="1190625"/>
        </p:xfrm>
        <a:graphic>
          <a:graphicData uri="http://schemas.openxmlformats.org/drawingml/2006/table">
            <a:tbl>
              <a:tblPr/>
              <a:tblGrid>
                <a:gridCol w="377825">
                  <a:extLst>
                    <a:ext uri="{9D8B030D-6E8A-4147-A177-3AD203B41FA5}">
                      <a16:colId xmlns:a16="http://schemas.microsoft.com/office/drawing/2014/main" val="20000"/>
                    </a:ext>
                  </a:extLst>
                </a:gridCol>
                <a:gridCol w="522287">
                  <a:extLst>
                    <a:ext uri="{9D8B030D-6E8A-4147-A177-3AD203B41FA5}">
                      <a16:colId xmlns:a16="http://schemas.microsoft.com/office/drawing/2014/main" val="20001"/>
                    </a:ext>
                  </a:extLst>
                </a:gridCol>
              </a:tblGrid>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a:noFill/>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12</a:t>
                      </a:r>
                    </a:p>
                  </a:txBody>
                  <a:tcPr marT="45732" marB="4573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x</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a:t>
                      </a:r>
                    </a:p>
                  </a:txBody>
                  <a:tcPr marT="45732" marB="45732"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875">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l" defTabSz="914400" rtl="0" eaLnBrk="1" fontAlgn="base" latinLnBrk="0" hangingPunct="1">
                        <a:lnSpc>
                          <a:spcPct val="100000"/>
                        </a:lnSpc>
                        <a:spcBef>
                          <a:spcPct val="20000"/>
                        </a:spcBef>
                        <a:spcAft>
                          <a:spcPct val="0"/>
                        </a:spcAft>
                        <a:buClr>
                          <a:srgbClr val="6600CC"/>
                        </a:buClr>
                        <a:buSzPct val="90000"/>
                        <a:buFontTx/>
                        <a:buNone/>
                        <a:tabLst/>
                      </a:pPr>
                      <a:endParaRPr kumimoji="0" lang="en-US" altLang="en-US" sz="2000" b="0" i="0" u="none" strike="noStrike" cap="none" normalizeH="0" baseline="0">
                        <a:ln>
                          <a:noFill/>
                        </a:ln>
                        <a:solidFill>
                          <a:schemeClr val="tx1"/>
                        </a:solidFill>
                        <a:effectLst/>
                        <a:latin typeface="Verdana" charset="0"/>
                        <a:ea typeface="MS PGothic" charset="-128"/>
                      </a:endParaRP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tc>
                  <a:txBody>
                    <a:bodyPr/>
                    <a:lstStyle>
                      <a:lvl1pPr eaLnBrk="0" hangingPunct="0">
                        <a:spcBef>
                          <a:spcPct val="20000"/>
                        </a:spcBef>
                        <a:buClr>
                          <a:schemeClr val="hlink"/>
                        </a:buClr>
                        <a:buSzPct val="110000"/>
                        <a:buFont typeface="Wingdings" charset="2"/>
                        <a:defRPr sz="2400">
                          <a:solidFill>
                            <a:schemeClr val="tx1"/>
                          </a:solidFill>
                          <a:latin typeface="Tahoma" charset="0"/>
                          <a:ea typeface="MS PGothic" charset="-128"/>
                        </a:defRPr>
                      </a:lvl1pPr>
                      <a:lvl2pPr marL="742950" indent="-285750" eaLnBrk="0" hangingPunct="0">
                        <a:spcBef>
                          <a:spcPct val="20000"/>
                        </a:spcBef>
                        <a:buClr>
                          <a:schemeClr val="tx1"/>
                        </a:buClr>
                        <a:buSzPct val="60000"/>
                        <a:buFont typeface="Wingdings" charset="2"/>
                        <a:defRPr sz="2000">
                          <a:solidFill>
                            <a:schemeClr val="tx1"/>
                          </a:solidFill>
                          <a:latin typeface="Tahoma" charset="0"/>
                          <a:ea typeface="MS PGothic" charset="-128"/>
                        </a:defRPr>
                      </a:lvl2pPr>
                      <a:lvl3pPr marL="1143000" indent="-228600" eaLnBrk="0" hangingPunct="0">
                        <a:spcBef>
                          <a:spcPct val="20000"/>
                        </a:spcBef>
                        <a:buClr>
                          <a:schemeClr val="hlink"/>
                        </a:buClr>
                        <a:buSzPct val="95000"/>
                        <a:buFont typeface="Wingdings" charset="2"/>
                        <a:defRPr>
                          <a:solidFill>
                            <a:schemeClr val="tx1"/>
                          </a:solidFill>
                          <a:latin typeface="Tahoma" charset="0"/>
                          <a:ea typeface="MS PGothic" charset="-128"/>
                        </a:defRPr>
                      </a:lvl3pPr>
                      <a:lvl4pPr marL="1600200" indent="-228600" eaLnBrk="0" hangingPunct="0">
                        <a:spcBef>
                          <a:spcPct val="20000"/>
                        </a:spcBef>
                        <a:buClr>
                          <a:schemeClr val="tx1"/>
                        </a:buClr>
                        <a:buSzPct val="65000"/>
                        <a:buFont typeface="Wingdings" charset="2"/>
                        <a:defRPr sz="1400">
                          <a:solidFill>
                            <a:schemeClr val="tx1"/>
                          </a:solidFill>
                          <a:latin typeface="Tahoma" charset="0"/>
                          <a:ea typeface="MS PGothic" charset="-128"/>
                        </a:defRPr>
                      </a:lvl4pPr>
                      <a:lvl5pPr marL="2057400" indent="-228600" eaLnBrk="0" hangingPunct="0">
                        <a:spcBef>
                          <a:spcPct val="20000"/>
                        </a:spcBef>
                        <a:buClr>
                          <a:schemeClr val="hlink"/>
                        </a:buClr>
                        <a:buSzPct val="60000"/>
                        <a:buFont typeface="Wingdings" charset="2"/>
                        <a:defRPr sz="1200">
                          <a:solidFill>
                            <a:schemeClr val="tx1"/>
                          </a:solidFill>
                          <a:latin typeface="Tahoma" charset="0"/>
                          <a:ea typeface="MS PGothic" charset="-128"/>
                        </a:defRPr>
                      </a:lvl5pPr>
                      <a:lvl6pPr marL="25146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6pPr>
                      <a:lvl7pPr marL="29718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7pPr>
                      <a:lvl8pPr marL="34290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8pPr>
                      <a:lvl9pPr marL="3886200" indent="-228600" eaLnBrk="0" fontAlgn="base" hangingPunct="0">
                        <a:spcBef>
                          <a:spcPct val="20000"/>
                        </a:spcBef>
                        <a:spcAft>
                          <a:spcPct val="0"/>
                        </a:spcAft>
                        <a:buClr>
                          <a:schemeClr val="hlink"/>
                        </a:buClr>
                        <a:buSzPct val="60000"/>
                        <a:buFont typeface="Wingdings" charset="2"/>
                        <a:defRPr sz="1200">
                          <a:solidFill>
                            <a:schemeClr val="tx1"/>
                          </a:solidFill>
                          <a:latin typeface="Tahoma" charset="0"/>
                          <a:ea typeface="MS PGothic" charset="-128"/>
                        </a:defRPr>
                      </a:lvl9pPr>
                    </a:lstStyle>
                    <a:p>
                      <a:pPr marL="0" marR="0" lvl="0" indent="0" algn="r" defTabSz="914400" rtl="0" eaLnBrk="1" fontAlgn="base" latinLnBrk="0" hangingPunct="1">
                        <a:lnSpc>
                          <a:spcPct val="100000"/>
                        </a:lnSpc>
                        <a:spcBef>
                          <a:spcPct val="20000"/>
                        </a:spcBef>
                        <a:spcAft>
                          <a:spcPct val="0"/>
                        </a:spcAft>
                        <a:buClr>
                          <a:srgbClr val="6600CC"/>
                        </a:buClr>
                        <a:buSzPct val="90000"/>
                        <a:buFontTx/>
                        <a:buNone/>
                        <a:tabLst/>
                      </a:pPr>
                      <a:r>
                        <a:rPr kumimoji="0" lang="en-US" altLang="en-US" sz="2000" b="0" i="0" u="none" strike="noStrike" cap="none" normalizeH="0" baseline="0">
                          <a:ln>
                            <a:noFill/>
                          </a:ln>
                          <a:solidFill>
                            <a:schemeClr val="tx1"/>
                          </a:solidFill>
                          <a:effectLst/>
                          <a:latin typeface="Verdana" charset="0"/>
                          <a:ea typeface="MS PGothic" charset="-128"/>
                        </a:rPr>
                        <a:t>12</a:t>
                      </a:r>
                    </a:p>
                  </a:txBody>
                  <a:tcPr marT="45732" marB="45732" horzOverflow="overflow">
                    <a:lnL>
                      <a:noFill/>
                    </a:lnL>
                    <a:lnR>
                      <a:noFill/>
                    </a:lnR>
                    <a:lnT w="12700" cap="flat" cmpd="sng" algn="ctr">
                      <a:solidFill>
                        <a:schemeClr val="tx1"/>
                      </a:solidFill>
                      <a:prstDash val="solid"/>
                      <a:miter lim="800000"/>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2B0D7190-E457-A440-BC3F-F02083144699}"/>
              </a:ext>
            </a:extLst>
          </p:cNvPr>
          <p:cNvSpPr>
            <a:spLocks noGrp="1" noChangeArrowheads="1"/>
          </p:cNvSpPr>
          <p:nvPr>
            <p:ph type="title"/>
          </p:nvPr>
        </p:nvSpPr>
        <p:spPr/>
        <p:txBody>
          <a:bodyPr/>
          <a:lstStyle/>
          <a:p>
            <a:r>
              <a:rPr lang="en-US" altLang="en-US"/>
              <a:t>Understanding fractions</a:t>
            </a:r>
          </a:p>
        </p:txBody>
      </p:sp>
      <p:sp>
        <p:nvSpPr>
          <p:cNvPr id="32770" name="Content Placeholder 2" descr="Rectangle: Click to edit Master text styles&#13;&#10;Second level&#13;&#10;Third level&#13;&#10;Fourth level&#13;&#10;Fifth level">
            <a:extLst>
              <a:ext uri="{FF2B5EF4-FFF2-40B4-BE49-F238E27FC236}">
                <a16:creationId xmlns:a16="http://schemas.microsoft.com/office/drawing/2014/main" id="{9FC25B93-3B19-2E46-ACB4-0C93D4680C49}"/>
              </a:ext>
            </a:extLst>
          </p:cNvPr>
          <p:cNvSpPr>
            <a:spLocks noGrp="1" noChangeArrowheads="1"/>
          </p:cNvSpPr>
          <p:nvPr>
            <p:ph idx="1"/>
          </p:nvPr>
        </p:nvSpPr>
        <p:spPr>
          <a:xfrm>
            <a:off x="838200" y="990600"/>
            <a:ext cx="8001000" cy="5334000"/>
          </a:xfrm>
        </p:spPr>
        <p:txBody>
          <a:bodyPr/>
          <a:lstStyle/>
          <a:p>
            <a:pPr>
              <a:lnSpc>
                <a:spcPct val="90000"/>
              </a:lnSpc>
            </a:pPr>
            <a:r>
              <a:rPr lang="en-US" altLang="en-US" sz="2600" dirty="0"/>
              <a:t>Fractional values do not always have exact equivalents in all bases</a:t>
            </a:r>
          </a:p>
          <a:p>
            <a:pPr lvl="1">
              <a:lnSpc>
                <a:spcPct val="90000"/>
              </a:lnSpc>
            </a:pPr>
            <a:r>
              <a:rPr lang="en-US" altLang="en-US" sz="2200" dirty="0"/>
              <a:t>So we’re often forced to settle for approximations</a:t>
            </a:r>
          </a:p>
          <a:p>
            <a:pPr>
              <a:lnSpc>
                <a:spcPct val="90000"/>
              </a:lnSpc>
            </a:pPr>
            <a:r>
              <a:rPr lang="en-US" altLang="en-US" sz="2600" dirty="0"/>
              <a:t>A </a:t>
            </a:r>
            <a:r>
              <a:rPr lang="en-US" altLang="en-US" sz="2600" b="1" i="1" dirty="0"/>
              <a:t>radix point </a:t>
            </a:r>
            <a:r>
              <a:rPr lang="en-US" altLang="en-US" sz="2600" dirty="0"/>
              <a:t>is used when representing fractions</a:t>
            </a:r>
          </a:p>
          <a:p>
            <a:pPr lvl="1">
              <a:lnSpc>
                <a:spcPct val="90000"/>
              </a:lnSpc>
            </a:pPr>
            <a:r>
              <a:rPr lang="en-US" altLang="en-US" sz="2200" dirty="0"/>
              <a:t>Weights to the left of the radix point are </a:t>
            </a:r>
            <a:r>
              <a:rPr lang="en-US" altLang="en-US" sz="2200" b="1" i="1" dirty="0"/>
              <a:t>positive powers of the base</a:t>
            </a:r>
          </a:p>
          <a:p>
            <a:pPr lvl="2">
              <a:lnSpc>
                <a:spcPct val="90000"/>
              </a:lnSpc>
            </a:pPr>
            <a:r>
              <a:rPr lang="en-US" altLang="en-US" sz="1900" dirty="0"/>
              <a:t>Moving the radix point one digit to the right multiplies the value by the base (37.34 </a:t>
            </a:r>
            <a:r>
              <a:rPr lang="en-US" altLang="en-US" sz="1900" dirty="0">
                <a:sym typeface="Wingdings" pitchFamily="2" charset="2"/>
              </a:rPr>
              <a:t> 373.4)</a:t>
            </a:r>
            <a:endParaRPr lang="en-US" altLang="en-US" sz="1900" dirty="0"/>
          </a:p>
          <a:p>
            <a:pPr lvl="1">
              <a:lnSpc>
                <a:spcPct val="90000"/>
              </a:lnSpc>
            </a:pPr>
            <a:r>
              <a:rPr lang="en-US" altLang="en-US" sz="2200" dirty="0"/>
              <a:t>Weights to the right of the radix point are </a:t>
            </a:r>
            <a:r>
              <a:rPr lang="en-US" altLang="en-US" sz="2200" b="1" i="1" dirty="0"/>
              <a:t>negative powers of the base </a:t>
            </a:r>
          </a:p>
          <a:p>
            <a:pPr lvl="2">
              <a:lnSpc>
                <a:spcPct val="90000"/>
              </a:lnSpc>
            </a:pPr>
            <a:r>
              <a:rPr lang="en-US" altLang="en-US" sz="1900" dirty="0"/>
              <a:t>1/10, 1/100, 1/1000, etc. in decimal</a:t>
            </a:r>
          </a:p>
          <a:p>
            <a:pPr lvl="2">
              <a:lnSpc>
                <a:spcPct val="90000"/>
              </a:lnSpc>
            </a:pPr>
            <a:r>
              <a:rPr lang="en-US" altLang="en-US" sz="1900" dirty="0"/>
              <a:t>1/2, 1/4, 1/8, 1/16, etc. in binary</a:t>
            </a:r>
          </a:p>
          <a:p>
            <a:pPr lvl="2">
              <a:lnSpc>
                <a:spcPct val="90000"/>
              </a:lnSpc>
            </a:pPr>
            <a:r>
              <a:rPr lang="en-US" altLang="en-US" sz="1900" dirty="0"/>
              <a:t>Moving the radix point one digit to the left divides the value by the base (373.4 </a:t>
            </a:r>
            <a:r>
              <a:rPr lang="en-US" altLang="en-US" sz="1900" dirty="0">
                <a:sym typeface="Wingdings" pitchFamily="2" charset="2"/>
              </a:rPr>
              <a:t> 37.34)</a:t>
            </a:r>
            <a:endParaRPr lang="en-US" altLang="en-US" sz="1900" dirty="0"/>
          </a:p>
        </p:txBody>
      </p:sp>
      <p:sp>
        <p:nvSpPr>
          <p:cNvPr id="32772" name="Footer Placeholder 4">
            <a:extLst>
              <a:ext uri="{FF2B5EF4-FFF2-40B4-BE49-F238E27FC236}">
                <a16:creationId xmlns:a16="http://schemas.microsoft.com/office/drawing/2014/main" id="{00E2B01E-6E5A-754E-88A4-F180F26D3F8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32773" name="Slide Number Placeholder 5">
            <a:extLst>
              <a:ext uri="{FF2B5EF4-FFF2-40B4-BE49-F238E27FC236}">
                <a16:creationId xmlns:a16="http://schemas.microsoft.com/office/drawing/2014/main" id="{D4DCBE07-5AC3-FA43-8B93-639DEA3693D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F9573318-E11F-2E4C-9760-D7C560FD3F9B}" type="slidenum">
              <a:rPr lang="en-US" altLang="en-US" sz="1000"/>
              <a:pPr>
                <a:spcBef>
                  <a:spcPct val="0"/>
                </a:spcBef>
                <a:buClrTx/>
                <a:buSzTx/>
                <a:buFontTx/>
                <a:buNone/>
              </a:pPr>
              <a:t>18</a:t>
            </a:fld>
            <a:endParaRPr lang="en-US" altLang="en-US" sz="1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a:extLst>
              <a:ext uri="{FF2B5EF4-FFF2-40B4-BE49-F238E27FC236}">
                <a16:creationId xmlns:a16="http://schemas.microsoft.com/office/drawing/2014/main" id="{00CF4649-6EEE-9A4C-B9CB-888B83D12642}"/>
              </a:ext>
            </a:extLst>
          </p:cNvPr>
          <p:cNvSpPr>
            <a:spLocks noGrp="1" noChangeArrowheads="1"/>
          </p:cNvSpPr>
          <p:nvPr>
            <p:ph type="title"/>
          </p:nvPr>
        </p:nvSpPr>
        <p:spPr/>
        <p:txBody>
          <a:bodyPr/>
          <a:lstStyle/>
          <a:p>
            <a:r>
              <a:rPr lang="en-US" altLang="en-US"/>
              <a:t>Some fractional examples</a:t>
            </a:r>
          </a:p>
        </p:txBody>
      </p:sp>
      <p:sp>
        <p:nvSpPr>
          <p:cNvPr id="3" name="Content Placeholder 2" descr="Rectangle: Click to edit Master text styles&#13;&#10;Second level&#13;&#10;Third level&#13;&#10;Fourth level&#13;&#10;Fifth level">
            <a:extLst>
              <a:ext uri="{FF2B5EF4-FFF2-40B4-BE49-F238E27FC236}">
                <a16:creationId xmlns:a16="http://schemas.microsoft.com/office/drawing/2014/main" id="{334DB059-7347-FF4D-89A7-7FF700FFB7F7}"/>
              </a:ext>
            </a:extLst>
          </p:cNvPr>
          <p:cNvSpPr>
            <a:spLocks noGrp="1"/>
          </p:cNvSpPr>
          <p:nvPr>
            <p:ph idx="1"/>
          </p:nvPr>
        </p:nvSpPr>
        <p:spPr>
          <a:xfrm>
            <a:off x="838200" y="990600"/>
            <a:ext cx="7924800" cy="5334000"/>
          </a:xfrm>
        </p:spPr>
        <p:txBody>
          <a:bodyPr/>
          <a:lstStyle/>
          <a:p>
            <a:pPr>
              <a:tabLst>
                <a:tab pos="1427163" algn="l"/>
              </a:tabLst>
              <a:defRPr/>
            </a:pPr>
            <a:r>
              <a:rPr lang="en-US" sz="2000" dirty="0">
                <a:ea typeface="+mn-ea"/>
              </a:rPr>
              <a:t>.823</a:t>
            </a:r>
            <a:r>
              <a:rPr lang="en-US" sz="2000" baseline="-25000" dirty="0">
                <a:solidFill>
                  <a:schemeClr val="tx2">
                    <a:lumMod val="60000"/>
                    <a:lumOff val="40000"/>
                  </a:schemeClr>
                </a:solidFill>
                <a:ea typeface="+mn-ea"/>
              </a:rPr>
              <a:t>10</a:t>
            </a:r>
            <a:r>
              <a:rPr lang="en-US" sz="2000" dirty="0">
                <a:ea typeface="+mn-ea"/>
              </a:rPr>
              <a:t> =	8 x </a:t>
            </a:r>
            <a:r>
              <a:rPr lang="en-US" sz="2000" dirty="0">
                <a:solidFill>
                  <a:schemeClr val="tx2">
                    <a:lumMod val="60000"/>
                    <a:lumOff val="40000"/>
                  </a:schemeClr>
                </a:solidFill>
                <a:ea typeface="+mn-ea"/>
              </a:rPr>
              <a:t>10</a:t>
            </a:r>
            <a:r>
              <a:rPr lang="en-US" sz="2000" baseline="30000" dirty="0">
                <a:solidFill>
                  <a:schemeClr val="tx2">
                    <a:lumMod val="60000"/>
                    <a:lumOff val="40000"/>
                  </a:schemeClr>
                </a:solidFill>
                <a:ea typeface="+mn-ea"/>
              </a:rPr>
              <a:t>-1</a:t>
            </a:r>
            <a:r>
              <a:rPr lang="en-US" sz="2000" dirty="0">
                <a:ea typeface="+mn-ea"/>
              </a:rPr>
              <a:t> + 2 x </a:t>
            </a:r>
            <a:r>
              <a:rPr lang="en-US" sz="2000" dirty="0">
                <a:solidFill>
                  <a:schemeClr val="tx2">
                    <a:lumMod val="60000"/>
                    <a:lumOff val="40000"/>
                  </a:schemeClr>
                </a:solidFill>
                <a:ea typeface="+mn-ea"/>
              </a:rPr>
              <a:t>10</a:t>
            </a:r>
            <a:r>
              <a:rPr lang="en-US" sz="2000" baseline="30000" dirty="0">
                <a:solidFill>
                  <a:schemeClr val="tx2">
                    <a:lumMod val="60000"/>
                    <a:lumOff val="40000"/>
                  </a:schemeClr>
                </a:solidFill>
                <a:ea typeface="+mn-ea"/>
              </a:rPr>
              <a:t>-2</a:t>
            </a:r>
            <a:r>
              <a:rPr lang="en-US" sz="2000" dirty="0">
                <a:ea typeface="+mn-ea"/>
              </a:rPr>
              <a:t> + 3 x </a:t>
            </a:r>
            <a:r>
              <a:rPr lang="en-US" sz="2000" dirty="0">
                <a:solidFill>
                  <a:schemeClr val="tx2">
                    <a:lumMod val="60000"/>
                    <a:lumOff val="40000"/>
                  </a:schemeClr>
                </a:solidFill>
                <a:ea typeface="+mn-ea"/>
              </a:rPr>
              <a:t>10</a:t>
            </a:r>
            <a:r>
              <a:rPr lang="en-US" sz="2000" baseline="30000" dirty="0">
                <a:solidFill>
                  <a:schemeClr val="tx2">
                    <a:lumMod val="60000"/>
                    <a:lumOff val="40000"/>
                  </a:schemeClr>
                </a:solidFill>
                <a:ea typeface="+mn-ea"/>
              </a:rPr>
              <a:t>-3</a:t>
            </a:r>
          </a:p>
          <a:p>
            <a:pPr>
              <a:buFont typeface="Wingdings" pitchFamily="2" charset="2"/>
              <a:buNone/>
              <a:tabLst>
                <a:tab pos="1427163" algn="l"/>
              </a:tabLst>
              <a:defRPr/>
            </a:pPr>
            <a:r>
              <a:rPr lang="en-US" sz="2000" baseline="30000" dirty="0">
                <a:ea typeface="+mn-ea"/>
              </a:rPr>
              <a:t> </a:t>
            </a:r>
            <a:r>
              <a:rPr lang="en-US" sz="2000" dirty="0">
                <a:ea typeface="+mn-ea"/>
              </a:rPr>
              <a:t>               	8 x </a:t>
            </a:r>
            <a:r>
              <a:rPr lang="en-US" sz="2000" dirty="0">
                <a:solidFill>
                  <a:schemeClr val="tx2">
                    <a:lumMod val="60000"/>
                    <a:lumOff val="40000"/>
                  </a:schemeClr>
                </a:solidFill>
                <a:ea typeface="+mn-ea"/>
              </a:rPr>
              <a:t>1/10</a:t>
            </a:r>
            <a:r>
              <a:rPr lang="en-US" sz="2000" dirty="0">
                <a:ea typeface="+mn-ea"/>
              </a:rPr>
              <a:t> + 2 x </a:t>
            </a:r>
            <a:r>
              <a:rPr lang="en-US" sz="2000" dirty="0">
                <a:solidFill>
                  <a:schemeClr val="tx2">
                    <a:lumMod val="60000"/>
                    <a:lumOff val="40000"/>
                  </a:schemeClr>
                </a:solidFill>
                <a:ea typeface="+mn-ea"/>
              </a:rPr>
              <a:t>1/100</a:t>
            </a:r>
            <a:r>
              <a:rPr lang="en-US" sz="2000" dirty="0">
                <a:ea typeface="+mn-ea"/>
              </a:rPr>
              <a:t> + 3 x </a:t>
            </a:r>
            <a:r>
              <a:rPr lang="en-US" sz="2000" dirty="0">
                <a:solidFill>
                  <a:schemeClr val="tx2">
                    <a:lumMod val="60000"/>
                    <a:lumOff val="40000"/>
                  </a:schemeClr>
                </a:solidFill>
                <a:ea typeface="+mn-ea"/>
              </a:rPr>
              <a:t>1/1000</a:t>
            </a:r>
          </a:p>
          <a:p>
            <a:pPr>
              <a:buFont typeface="Wingdings" pitchFamily="2" charset="2"/>
              <a:buNone/>
              <a:tabLst>
                <a:tab pos="1427163" algn="l"/>
              </a:tabLst>
              <a:defRPr/>
            </a:pPr>
            <a:r>
              <a:rPr lang="en-US" sz="2000" dirty="0">
                <a:ea typeface="+mn-ea"/>
              </a:rPr>
              <a:t>               	.8 + .02 + .003 = .823</a:t>
            </a:r>
            <a:r>
              <a:rPr lang="en-US" sz="2000" baseline="-25000" dirty="0">
                <a:solidFill>
                  <a:schemeClr val="tx2">
                    <a:lumMod val="60000"/>
                    <a:lumOff val="40000"/>
                  </a:schemeClr>
                </a:solidFill>
                <a:ea typeface="+mn-ea"/>
              </a:rPr>
              <a:t>10</a:t>
            </a:r>
          </a:p>
          <a:p>
            <a:pPr>
              <a:tabLst>
                <a:tab pos="1427163" algn="l"/>
              </a:tabLst>
              <a:defRPr/>
            </a:pPr>
            <a:r>
              <a:rPr lang="en-US" sz="2000" dirty="0">
                <a:ea typeface="+mn-ea"/>
              </a:rPr>
              <a:t>.1011</a:t>
            </a:r>
            <a:r>
              <a:rPr lang="en-US" sz="2000" baseline="-25000" dirty="0">
                <a:solidFill>
                  <a:schemeClr val="tx2">
                    <a:lumMod val="60000"/>
                    <a:lumOff val="40000"/>
                  </a:schemeClr>
                </a:solidFill>
                <a:ea typeface="+mn-ea"/>
              </a:rPr>
              <a:t>2</a:t>
            </a:r>
            <a:r>
              <a:rPr lang="en-US" sz="2000" dirty="0">
                <a:ea typeface="+mn-ea"/>
              </a:rPr>
              <a:t> =	1 x </a:t>
            </a:r>
            <a:r>
              <a:rPr lang="en-US" sz="2000" dirty="0">
                <a:solidFill>
                  <a:schemeClr val="tx2">
                    <a:lumMod val="60000"/>
                    <a:lumOff val="40000"/>
                  </a:schemeClr>
                </a:solidFill>
                <a:ea typeface="+mn-ea"/>
              </a:rPr>
              <a:t>2</a:t>
            </a:r>
            <a:r>
              <a:rPr lang="en-US" sz="2000" baseline="30000" dirty="0">
                <a:solidFill>
                  <a:schemeClr val="tx2">
                    <a:lumMod val="60000"/>
                    <a:lumOff val="40000"/>
                  </a:schemeClr>
                </a:solidFill>
                <a:ea typeface="+mn-ea"/>
              </a:rPr>
              <a:t>-1</a:t>
            </a:r>
            <a:r>
              <a:rPr lang="en-US" sz="2000" dirty="0">
                <a:ea typeface="+mn-ea"/>
              </a:rPr>
              <a:t> + 0 x </a:t>
            </a:r>
            <a:r>
              <a:rPr lang="en-US" sz="2000" dirty="0">
                <a:solidFill>
                  <a:schemeClr val="tx2">
                    <a:lumMod val="60000"/>
                    <a:lumOff val="40000"/>
                  </a:schemeClr>
                </a:solidFill>
                <a:ea typeface="+mn-ea"/>
              </a:rPr>
              <a:t>2</a:t>
            </a:r>
            <a:r>
              <a:rPr lang="en-US" sz="2000" baseline="30000" dirty="0">
                <a:solidFill>
                  <a:schemeClr val="tx2">
                    <a:lumMod val="60000"/>
                    <a:lumOff val="40000"/>
                  </a:schemeClr>
                </a:solidFill>
                <a:ea typeface="+mn-ea"/>
              </a:rPr>
              <a:t>-2</a:t>
            </a:r>
            <a:r>
              <a:rPr lang="en-US" sz="2000" dirty="0">
                <a:ea typeface="+mn-ea"/>
              </a:rPr>
              <a:t> + 1 x </a:t>
            </a:r>
            <a:r>
              <a:rPr lang="en-US" sz="2000" dirty="0">
                <a:solidFill>
                  <a:schemeClr val="tx2">
                    <a:lumMod val="60000"/>
                    <a:lumOff val="40000"/>
                  </a:schemeClr>
                </a:solidFill>
                <a:ea typeface="+mn-ea"/>
              </a:rPr>
              <a:t>2</a:t>
            </a:r>
            <a:r>
              <a:rPr lang="en-US" sz="2000" baseline="30000" dirty="0">
                <a:solidFill>
                  <a:schemeClr val="tx2">
                    <a:lumMod val="60000"/>
                    <a:lumOff val="40000"/>
                  </a:schemeClr>
                </a:solidFill>
                <a:ea typeface="+mn-ea"/>
              </a:rPr>
              <a:t>-3</a:t>
            </a:r>
            <a:r>
              <a:rPr lang="en-US" sz="2000" dirty="0">
                <a:ea typeface="+mn-ea"/>
              </a:rPr>
              <a:t> + 1 x </a:t>
            </a:r>
            <a:r>
              <a:rPr lang="en-US" sz="2000" dirty="0">
                <a:solidFill>
                  <a:schemeClr val="tx2">
                    <a:lumMod val="60000"/>
                    <a:lumOff val="40000"/>
                  </a:schemeClr>
                </a:solidFill>
                <a:ea typeface="+mn-ea"/>
              </a:rPr>
              <a:t>2</a:t>
            </a:r>
            <a:r>
              <a:rPr lang="en-US" sz="2000" baseline="30000" dirty="0">
                <a:solidFill>
                  <a:schemeClr val="tx2">
                    <a:lumMod val="60000"/>
                    <a:lumOff val="40000"/>
                  </a:schemeClr>
                </a:solidFill>
                <a:ea typeface="+mn-ea"/>
              </a:rPr>
              <a:t>-4</a:t>
            </a:r>
          </a:p>
          <a:p>
            <a:pPr>
              <a:buFont typeface="Wingdings" pitchFamily="2" charset="2"/>
              <a:buNone/>
              <a:tabLst>
                <a:tab pos="1427163" algn="l"/>
              </a:tabLst>
              <a:defRPr/>
            </a:pPr>
            <a:r>
              <a:rPr lang="en-US" sz="2000" baseline="30000" dirty="0">
                <a:ea typeface="+mn-ea"/>
              </a:rPr>
              <a:t> </a:t>
            </a:r>
            <a:r>
              <a:rPr lang="en-US" sz="2000" dirty="0">
                <a:ea typeface="+mn-ea"/>
              </a:rPr>
              <a:t>                	1 x </a:t>
            </a:r>
            <a:r>
              <a:rPr lang="en-US" sz="2000" dirty="0">
                <a:solidFill>
                  <a:schemeClr val="tx2">
                    <a:lumMod val="60000"/>
                    <a:lumOff val="40000"/>
                  </a:schemeClr>
                </a:solidFill>
                <a:ea typeface="+mn-ea"/>
              </a:rPr>
              <a:t>1/2</a:t>
            </a:r>
            <a:r>
              <a:rPr lang="en-US" sz="2000" dirty="0">
                <a:ea typeface="+mn-ea"/>
              </a:rPr>
              <a:t>             + 1 x </a:t>
            </a:r>
            <a:r>
              <a:rPr lang="en-US" sz="2000" dirty="0">
                <a:solidFill>
                  <a:schemeClr val="tx2">
                    <a:lumMod val="60000"/>
                    <a:lumOff val="40000"/>
                  </a:schemeClr>
                </a:solidFill>
                <a:ea typeface="+mn-ea"/>
              </a:rPr>
              <a:t>1/8 </a:t>
            </a:r>
            <a:r>
              <a:rPr lang="en-US" sz="2000" dirty="0">
                <a:ea typeface="+mn-ea"/>
              </a:rPr>
              <a:t>+ 1 x </a:t>
            </a:r>
            <a:r>
              <a:rPr lang="en-US" sz="2000" dirty="0">
                <a:solidFill>
                  <a:schemeClr val="tx2">
                    <a:lumMod val="60000"/>
                    <a:lumOff val="40000"/>
                  </a:schemeClr>
                </a:solidFill>
                <a:ea typeface="+mn-ea"/>
              </a:rPr>
              <a:t>1/16 </a:t>
            </a:r>
          </a:p>
          <a:p>
            <a:pPr>
              <a:buFont typeface="Wingdings" pitchFamily="2" charset="2"/>
              <a:buNone/>
              <a:tabLst>
                <a:tab pos="1427163" algn="l"/>
              </a:tabLst>
              <a:defRPr/>
            </a:pPr>
            <a:r>
              <a:rPr lang="en-US" sz="2000" dirty="0">
                <a:ea typeface="+mn-ea"/>
              </a:rPr>
              <a:t>                	1 x </a:t>
            </a:r>
            <a:r>
              <a:rPr lang="en-US" sz="2000" dirty="0">
                <a:solidFill>
                  <a:schemeClr val="tx2">
                    <a:lumMod val="60000"/>
                    <a:lumOff val="40000"/>
                  </a:schemeClr>
                </a:solidFill>
                <a:ea typeface="+mn-ea"/>
              </a:rPr>
              <a:t>.5</a:t>
            </a:r>
            <a:r>
              <a:rPr lang="en-US" sz="2000" dirty="0">
                <a:ea typeface="+mn-ea"/>
              </a:rPr>
              <a:t>               + 1 x </a:t>
            </a:r>
            <a:r>
              <a:rPr lang="en-US" sz="2000" dirty="0">
                <a:solidFill>
                  <a:schemeClr val="tx2">
                    <a:lumMod val="60000"/>
                    <a:lumOff val="40000"/>
                  </a:schemeClr>
                </a:solidFill>
                <a:ea typeface="+mn-ea"/>
              </a:rPr>
              <a:t>.125</a:t>
            </a:r>
            <a:r>
              <a:rPr lang="en-US" sz="2000" dirty="0">
                <a:ea typeface="+mn-ea"/>
              </a:rPr>
              <a:t> + 1 x </a:t>
            </a:r>
            <a:r>
              <a:rPr lang="en-US" sz="2000" dirty="0">
                <a:solidFill>
                  <a:schemeClr val="tx2">
                    <a:lumMod val="60000"/>
                    <a:lumOff val="40000"/>
                  </a:schemeClr>
                </a:solidFill>
                <a:ea typeface="+mn-ea"/>
              </a:rPr>
              <a:t>.0625</a:t>
            </a:r>
            <a:endParaRPr lang="en-US" sz="2000" dirty="0">
              <a:ea typeface="+mn-ea"/>
            </a:endParaRPr>
          </a:p>
          <a:p>
            <a:pPr>
              <a:buFont typeface="Wingdings" pitchFamily="2" charset="2"/>
              <a:buNone/>
              <a:tabLst>
                <a:tab pos="1427163" algn="l"/>
              </a:tabLst>
              <a:defRPr/>
            </a:pPr>
            <a:r>
              <a:rPr lang="en-US" sz="2000" baseline="30000" dirty="0">
                <a:ea typeface="+mn-ea"/>
              </a:rPr>
              <a:t>                        	</a:t>
            </a:r>
            <a:r>
              <a:rPr lang="en-US" sz="2000" dirty="0">
                <a:ea typeface="+mn-ea"/>
              </a:rPr>
              <a:t>.5 + .125 + .0625 = .6875</a:t>
            </a:r>
            <a:r>
              <a:rPr lang="en-US" sz="2000" baseline="-25000" dirty="0">
                <a:solidFill>
                  <a:schemeClr val="tx2">
                    <a:lumMod val="60000"/>
                    <a:lumOff val="40000"/>
                  </a:schemeClr>
                </a:solidFill>
                <a:ea typeface="+mn-ea"/>
              </a:rPr>
              <a:t>10</a:t>
            </a:r>
          </a:p>
          <a:p>
            <a:pPr>
              <a:tabLst>
                <a:tab pos="1427163" algn="l"/>
              </a:tabLst>
              <a:defRPr/>
            </a:pPr>
            <a:r>
              <a:rPr lang="en-US" sz="2000" dirty="0">
                <a:ea typeface="+mn-ea"/>
              </a:rPr>
              <a:t>.A3E</a:t>
            </a:r>
            <a:r>
              <a:rPr lang="en-US" sz="2000" baseline="-25000" dirty="0">
                <a:solidFill>
                  <a:schemeClr val="tx2">
                    <a:lumMod val="60000"/>
                    <a:lumOff val="40000"/>
                  </a:schemeClr>
                </a:solidFill>
                <a:ea typeface="+mn-ea"/>
              </a:rPr>
              <a:t>16</a:t>
            </a:r>
            <a:r>
              <a:rPr lang="en-US" sz="2000" dirty="0">
                <a:ea typeface="+mn-ea"/>
              </a:rPr>
              <a:t> =	10 x </a:t>
            </a:r>
            <a:r>
              <a:rPr lang="en-US" sz="2000" dirty="0">
                <a:solidFill>
                  <a:schemeClr val="tx2">
                    <a:lumMod val="60000"/>
                    <a:lumOff val="40000"/>
                  </a:schemeClr>
                </a:solidFill>
                <a:ea typeface="+mn-ea"/>
              </a:rPr>
              <a:t>16</a:t>
            </a:r>
            <a:r>
              <a:rPr lang="en-US" sz="2000" baseline="30000" dirty="0">
                <a:solidFill>
                  <a:schemeClr val="tx2">
                    <a:lumMod val="60000"/>
                    <a:lumOff val="40000"/>
                  </a:schemeClr>
                </a:solidFill>
                <a:ea typeface="+mn-ea"/>
              </a:rPr>
              <a:t>-1</a:t>
            </a:r>
            <a:r>
              <a:rPr lang="en-US" sz="2000" dirty="0">
                <a:ea typeface="+mn-ea"/>
              </a:rPr>
              <a:t> + 3 x </a:t>
            </a:r>
            <a:r>
              <a:rPr lang="en-US" sz="2000" dirty="0">
                <a:solidFill>
                  <a:schemeClr val="tx2">
                    <a:lumMod val="60000"/>
                    <a:lumOff val="40000"/>
                  </a:schemeClr>
                </a:solidFill>
                <a:ea typeface="+mn-ea"/>
              </a:rPr>
              <a:t>16</a:t>
            </a:r>
            <a:r>
              <a:rPr lang="en-US" sz="2000" baseline="30000" dirty="0">
                <a:solidFill>
                  <a:schemeClr val="tx2">
                    <a:lumMod val="60000"/>
                    <a:lumOff val="40000"/>
                  </a:schemeClr>
                </a:solidFill>
                <a:ea typeface="+mn-ea"/>
              </a:rPr>
              <a:t>-2</a:t>
            </a:r>
            <a:r>
              <a:rPr lang="en-US" sz="2000" dirty="0">
                <a:ea typeface="+mn-ea"/>
              </a:rPr>
              <a:t> + 14 x </a:t>
            </a:r>
            <a:r>
              <a:rPr lang="en-US" sz="2000" dirty="0">
                <a:solidFill>
                  <a:schemeClr val="tx2">
                    <a:lumMod val="60000"/>
                    <a:lumOff val="40000"/>
                  </a:schemeClr>
                </a:solidFill>
                <a:ea typeface="+mn-ea"/>
              </a:rPr>
              <a:t>16</a:t>
            </a:r>
            <a:r>
              <a:rPr lang="en-US" sz="2000" baseline="30000" dirty="0">
                <a:solidFill>
                  <a:schemeClr val="tx2">
                    <a:lumMod val="60000"/>
                    <a:lumOff val="40000"/>
                  </a:schemeClr>
                </a:solidFill>
                <a:ea typeface="+mn-ea"/>
              </a:rPr>
              <a:t>-3</a:t>
            </a:r>
          </a:p>
          <a:p>
            <a:pPr>
              <a:buFont typeface="Wingdings" pitchFamily="2" charset="2"/>
              <a:buNone/>
              <a:tabLst>
                <a:tab pos="1427163" algn="l"/>
              </a:tabLst>
              <a:defRPr/>
            </a:pPr>
            <a:r>
              <a:rPr lang="en-US" sz="2000" baseline="30000" dirty="0">
                <a:ea typeface="+mn-ea"/>
              </a:rPr>
              <a:t> </a:t>
            </a:r>
            <a:r>
              <a:rPr lang="en-US" sz="2000" dirty="0">
                <a:ea typeface="+mn-ea"/>
              </a:rPr>
              <a:t>                	10 x </a:t>
            </a:r>
            <a:r>
              <a:rPr lang="en-US" sz="2000" dirty="0">
                <a:solidFill>
                  <a:schemeClr val="tx2">
                    <a:lumMod val="60000"/>
                    <a:lumOff val="40000"/>
                  </a:schemeClr>
                </a:solidFill>
                <a:ea typeface="+mn-ea"/>
              </a:rPr>
              <a:t>1/16</a:t>
            </a:r>
            <a:r>
              <a:rPr lang="en-US" sz="2000" dirty="0">
                <a:ea typeface="+mn-ea"/>
              </a:rPr>
              <a:t> + 3 x </a:t>
            </a:r>
            <a:r>
              <a:rPr lang="en-US" sz="2000" dirty="0">
                <a:solidFill>
                  <a:schemeClr val="tx2">
                    <a:lumMod val="60000"/>
                    <a:lumOff val="40000"/>
                  </a:schemeClr>
                </a:solidFill>
                <a:ea typeface="+mn-ea"/>
              </a:rPr>
              <a:t>1/256</a:t>
            </a:r>
            <a:r>
              <a:rPr lang="en-US" sz="2000" dirty="0">
                <a:ea typeface="+mn-ea"/>
              </a:rPr>
              <a:t> + 14 x </a:t>
            </a:r>
            <a:r>
              <a:rPr lang="en-US" sz="2000" dirty="0">
                <a:solidFill>
                  <a:schemeClr val="tx2">
                    <a:lumMod val="60000"/>
                    <a:lumOff val="40000"/>
                  </a:schemeClr>
                </a:solidFill>
                <a:ea typeface="+mn-ea"/>
              </a:rPr>
              <a:t>1/4096</a:t>
            </a:r>
          </a:p>
          <a:p>
            <a:pPr>
              <a:buFont typeface="Wingdings" pitchFamily="2" charset="2"/>
              <a:buNone/>
              <a:tabLst>
                <a:tab pos="1427163" algn="l"/>
              </a:tabLst>
              <a:defRPr/>
            </a:pPr>
            <a:r>
              <a:rPr lang="en-US" sz="2000" dirty="0">
                <a:ea typeface="+mn-ea"/>
              </a:rPr>
              <a:t>                 	10 x </a:t>
            </a:r>
            <a:r>
              <a:rPr lang="en-US" sz="2000" dirty="0">
                <a:solidFill>
                  <a:schemeClr val="tx2">
                    <a:lumMod val="60000"/>
                    <a:lumOff val="40000"/>
                  </a:schemeClr>
                </a:solidFill>
                <a:ea typeface="+mn-ea"/>
              </a:rPr>
              <a:t>.0625</a:t>
            </a:r>
            <a:r>
              <a:rPr lang="en-US" sz="2000" dirty="0">
                <a:ea typeface="+mn-ea"/>
              </a:rPr>
              <a:t> + 3 x </a:t>
            </a:r>
            <a:r>
              <a:rPr lang="en-US" sz="2000" dirty="0">
                <a:solidFill>
                  <a:schemeClr val="tx2">
                    <a:lumMod val="60000"/>
                    <a:lumOff val="40000"/>
                  </a:schemeClr>
                </a:solidFill>
                <a:ea typeface="+mn-ea"/>
              </a:rPr>
              <a:t>.00390625</a:t>
            </a:r>
            <a:r>
              <a:rPr lang="en-US" sz="2000" dirty="0">
                <a:ea typeface="+mn-ea"/>
              </a:rPr>
              <a:t> + 14 x </a:t>
            </a:r>
            <a:r>
              <a:rPr lang="en-US" sz="2000" dirty="0">
                <a:solidFill>
                  <a:schemeClr val="tx2">
                    <a:lumMod val="60000"/>
                    <a:lumOff val="40000"/>
                  </a:schemeClr>
                </a:solidFill>
                <a:ea typeface="+mn-ea"/>
              </a:rPr>
              <a:t>.000244140625</a:t>
            </a:r>
            <a:endParaRPr lang="en-US" sz="2000" dirty="0">
              <a:ea typeface="+mn-ea"/>
            </a:endParaRPr>
          </a:p>
          <a:p>
            <a:pPr>
              <a:buFont typeface="Wingdings" pitchFamily="2" charset="2"/>
              <a:buNone/>
              <a:tabLst>
                <a:tab pos="1427163" algn="l"/>
              </a:tabLst>
              <a:defRPr/>
            </a:pPr>
            <a:r>
              <a:rPr lang="en-US" sz="2000" baseline="30000" dirty="0">
                <a:ea typeface="+mn-ea"/>
              </a:rPr>
              <a:t>                         	</a:t>
            </a:r>
            <a:r>
              <a:rPr lang="en-US" sz="2000" dirty="0">
                <a:ea typeface="+mn-ea"/>
              </a:rPr>
              <a:t>.625 + .01171875 + .00341796875 = .64013671875</a:t>
            </a:r>
            <a:r>
              <a:rPr lang="en-US" sz="2000" baseline="-25000" dirty="0">
                <a:solidFill>
                  <a:schemeClr val="tx2">
                    <a:lumMod val="60000"/>
                    <a:lumOff val="40000"/>
                  </a:schemeClr>
                </a:solidFill>
                <a:ea typeface="+mn-ea"/>
              </a:rPr>
              <a:t>10</a:t>
            </a:r>
            <a:endParaRPr lang="en-US" sz="2000" dirty="0">
              <a:ea typeface="+mn-ea"/>
            </a:endParaRPr>
          </a:p>
        </p:txBody>
      </p:sp>
      <p:sp>
        <p:nvSpPr>
          <p:cNvPr id="33796" name="Footer Placeholder 4">
            <a:extLst>
              <a:ext uri="{FF2B5EF4-FFF2-40B4-BE49-F238E27FC236}">
                <a16:creationId xmlns:a16="http://schemas.microsoft.com/office/drawing/2014/main" id="{CD624FBB-2326-6C4C-A1B6-2CDD763EFFA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33797" name="Slide Number Placeholder 5">
            <a:extLst>
              <a:ext uri="{FF2B5EF4-FFF2-40B4-BE49-F238E27FC236}">
                <a16:creationId xmlns:a16="http://schemas.microsoft.com/office/drawing/2014/main" id="{3338514A-621C-084E-9903-1BBB9F27B4A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DE3FCF70-C445-E840-8AE3-4070B2D38B8E}" type="slidenum">
              <a:rPr lang="en-US" altLang="en-US" sz="1000"/>
              <a:pPr>
                <a:spcBef>
                  <a:spcPct val="0"/>
                </a:spcBef>
                <a:buClrTx/>
                <a:buSzTx/>
                <a:buFontTx/>
                <a:buNone/>
              </a:pPr>
              <a:t>19</a:t>
            </a:fld>
            <a:endParaRPr lang="en-US" altLang="en-US"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5FCBDAC2-B3BD-554C-B2CF-4AF767A81505}"/>
              </a:ext>
            </a:extLst>
          </p:cNvPr>
          <p:cNvSpPr>
            <a:spLocks noGrp="1" noChangeArrowheads="1"/>
          </p:cNvSpPr>
          <p:nvPr>
            <p:ph type="title"/>
          </p:nvPr>
        </p:nvSpPr>
        <p:spPr/>
        <p:txBody>
          <a:bodyPr/>
          <a:lstStyle/>
          <a:p>
            <a:r>
              <a:rPr lang="en-US" altLang="en-US"/>
              <a:t>Pop quiz!</a:t>
            </a:r>
          </a:p>
        </p:txBody>
      </p:sp>
      <p:sp>
        <p:nvSpPr>
          <p:cNvPr id="15363" name="Footer Placeholder 4">
            <a:extLst>
              <a:ext uri="{FF2B5EF4-FFF2-40B4-BE49-F238E27FC236}">
                <a16:creationId xmlns:a16="http://schemas.microsoft.com/office/drawing/2014/main" id="{256D73E5-3D5E-5C40-99B1-82503485BA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3"/>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15364" name="Slide Number Placeholder 5">
            <a:extLst>
              <a:ext uri="{FF2B5EF4-FFF2-40B4-BE49-F238E27FC236}">
                <a16:creationId xmlns:a16="http://schemas.microsoft.com/office/drawing/2014/main" id="{BBFC00AF-04EF-C643-9D7D-83896CEA274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3"/>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371E8893-2E40-5842-A632-BFDAF9D3D251}" type="slidenum">
              <a:rPr lang="en-US" altLang="en-US" sz="1000"/>
              <a:pPr>
                <a:spcBef>
                  <a:spcPct val="0"/>
                </a:spcBef>
                <a:buClrTx/>
                <a:buSzTx/>
                <a:buFontTx/>
                <a:buNone/>
              </a:pPr>
              <a:t>2</a:t>
            </a:fld>
            <a:endParaRPr lang="en-US" altLang="en-US" sz="1000"/>
          </a:p>
        </p:txBody>
      </p:sp>
      <p:sp>
        <p:nvSpPr>
          <p:cNvPr id="7" name="Rectangle 3">
            <a:extLst>
              <a:ext uri="{FF2B5EF4-FFF2-40B4-BE49-F238E27FC236}">
                <a16:creationId xmlns:a16="http://schemas.microsoft.com/office/drawing/2014/main" id="{D6C5A127-8F77-1244-8B1C-91430BFD9C77}"/>
              </a:ext>
            </a:extLst>
          </p:cNvPr>
          <p:cNvSpPr txBox="1">
            <a:spLocks noChangeArrowheads="1"/>
          </p:cNvSpPr>
          <p:nvPr/>
        </p:nvSpPr>
        <p:spPr bwMode="auto">
          <a:xfrm>
            <a:off x="4343400" y="2209800"/>
            <a:ext cx="4992688" cy="2743200"/>
          </a:xfrm>
          <a:prstGeom prst="rect">
            <a:avLst/>
          </a:prstGeom>
          <a:noFill/>
          <a:ln w="9525">
            <a:noFill/>
            <a:miter lim="800000"/>
            <a:headEnd/>
            <a:tailEnd/>
          </a:ln>
        </p:spPr>
        <p:txBody>
          <a:bodyPr/>
          <a:lstStyle/>
          <a:p>
            <a:pPr marL="457200" indent="-457200">
              <a:spcBef>
                <a:spcPct val="20000"/>
              </a:spcBef>
              <a:buClr>
                <a:schemeClr val="hlink"/>
              </a:buClr>
              <a:buSzPct val="110000"/>
              <a:defRPr/>
            </a:pPr>
            <a:r>
              <a:rPr lang="en-US" sz="2800" kern="0" dirty="0">
                <a:latin typeface="+mn-lt"/>
                <a:ea typeface="+mn-ea"/>
              </a:rPr>
              <a:t>How many stars are there?</a:t>
            </a:r>
          </a:p>
          <a:p>
            <a:pPr marL="838200" lvl="1" indent="-381000">
              <a:spcBef>
                <a:spcPct val="20000"/>
              </a:spcBef>
              <a:buClr>
                <a:schemeClr val="tx1"/>
              </a:buClr>
              <a:buSzPct val="60000"/>
              <a:buFontTx/>
              <a:buAutoNum type="alphaLcParenR"/>
              <a:defRPr/>
            </a:pPr>
            <a:r>
              <a:rPr lang="en-US" kern="0" dirty="0">
                <a:latin typeface="+mn-lt"/>
                <a:ea typeface="+mn-ea"/>
              </a:rPr>
              <a:t>1100</a:t>
            </a:r>
          </a:p>
          <a:p>
            <a:pPr marL="838200" lvl="1" indent="-381000">
              <a:spcBef>
                <a:spcPct val="20000"/>
              </a:spcBef>
              <a:buClr>
                <a:schemeClr val="tx1"/>
              </a:buClr>
              <a:buSzPct val="60000"/>
              <a:buFontTx/>
              <a:buAutoNum type="alphaLcParenR"/>
              <a:defRPr/>
            </a:pPr>
            <a:r>
              <a:rPr lang="en-US" kern="0" dirty="0">
                <a:latin typeface="+mn-lt"/>
                <a:ea typeface="+mn-ea"/>
              </a:rPr>
              <a:t>12</a:t>
            </a:r>
          </a:p>
          <a:p>
            <a:pPr marL="838200" lvl="1" indent="-381000">
              <a:spcBef>
                <a:spcPct val="20000"/>
              </a:spcBef>
              <a:buClr>
                <a:schemeClr val="tx1"/>
              </a:buClr>
              <a:buSzPct val="60000"/>
              <a:buFontTx/>
              <a:buAutoNum type="alphaLcParenR"/>
              <a:defRPr/>
            </a:pPr>
            <a:r>
              <a:rPr lang="en-US" kern="0" dirty="0">
                <a:latin typeface="+mn-lt"/>
                <a:ea typeface="+mn-ea"/>
              </a:rPr>
              <a:t>14</a:t>
            </a:r>
          </a:p>
          <a:p>
            <a:pPr marL="838200" lvl="1" indent="-381000">
              <a:spcBef>
                <a:spcPct val="20000"/>
              </a:spcBef>
              <a:buClr>
                <a:schemeClr val="tx1"/>
              </a:buClr>
              <a:buSzPct val="60000"/>
              <a:buFontTx/>
              <a:buAutoNum type="alphaLcParenR"/>
              <a:defRPr/>
            </a:pPr>
            <a:r>
              <a:rPr lang="en-US" kern="0" dirty="0">
                <a:latin typeface="+mn-lt"/>
                <a:ea typeface="+mn-ea"/>
              </a:rPr>
              <a:t>C</a:t>
            </a:r>
          </a:p>
          <a:p>
            <a:pPr marL="838200" lvl="1" indent="-381000">
              <a:spcBef>
                <a:spcPct val="20000"/>
              </a:spcBef>
              <a:buClr>
                <a:schemeClr val="tx1"/>
              </a:buClr>
              <a:buSzPct val="60000"/>
              <a:buFontTx/>
              <a:buAutoNum type="alphaLcParenR"/>
              <a:defRPr/>
            </a:pPr>
            <a:r>
              <a:rPr lang="en-US" kern="0" dirty="0">
                <a:latin typeface="+mn-lt"/>
                <a:ea typeface="+mn-ea"/>
              </a:rPr>
              <a:t>All of the above</a:t>
            </a:r>
          </a:p>
        </p:txBody>
      </p:sp>
      <p:pic>
        <p:nvPicPr>
          <p:cNvPr id="15366" name="Picture 4" descr="stars">
            <a:extLst>
              <a:ext uri="{FF2B5EF4-FFF2-40B4-BE49-F238E27FC236}">
                <a16:creationId xmlns:a16="http://schemas.microsoft.com/office/drawing/2014/main" id="{8D560A1A-D1EA-304F-B4C1-868C08CD969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371600"/>
            <a:ext cx="3175000"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a:extLst>
              <a:ext uri="{FF2B5EF4-FFF2-40B4-BE49-F238E27FC236}">
                <a16:creationId xmlns:a16="http://schemas.microsoft.com/office/drawing/2014/main" id="{0F3A0923-973E-E349-9A15-4CDD1E248978}"/>
              </a:ext>
            </a:extLst>
          </p:cNvPr>
          <p:cNvSpPr>
            <a:spLocks noGrp="1" noChangeArrowheads="1"/>
          </p:cNvSpPr>
          <p:nvPr>
            <p:ph type="title"/>
          </p:nvPr>
        </p:nvSpPr>
        <p:spPr/>
        <p:txBody>
          <a:bodyPr/>
          <a:lstStyle/>
          <a:p>
            <a:r>
              <a:rPr lang="en-US" altLang="en-US"/>
              <a:t>Converting fractions to other bases</a:t>
            </a:r>
          </a:p>
        </p:txBody>
      </p:sp>
      <p:sp>
        <p:nvSpPr>
          <p:cNvPr id="34818" name="Content Placeholder 2" descr="Rectangle: Click to edit Master text styles&#13;&#10;Second level&#13;&#10;Third level&#13;&#10;Fourth level&#13;&#10;Fifth level">
            <a:extLst>
              <a:ext uri="{FF2B5EF4-FFF2-40B4-BE49-F238E27FC236}">
                <a16:creationId xmlns:a16="http://schemas.microsoft.com/office/drawing/2014/main" id="{CC5571A5-8CC6-1747-B0DC-78E6439F2200}"/>
              </a:ext>
            </a:extLst>
          </p:cNvPr>
          <p:cNvSpPr>
            <a:spLocks noGrp="1" noChangeArrowheads="1"/>
          </p:cNvSpPr>
          <p:nvPr>
            <p:ph idx="1"/>
          </p:nvPr>
        </p:nvSpPr>
        <p:spPr>
          <a:xfrm>
            <a:off x="838200" y="990600"/>
            <a:ext cx="8001000" cy="5334000"/>
          </a:xfrm>
        </p:spPr>
        <p:txBody>
          <a:bodyPr/>
          <a:lstStyle/>
          <a:p>
            <a:pPr>
              <a:lnSpc>
                <a:spcPct val="90000"/>
              </a:lnSpc>
            </a:pPr>
            <a:r>
              <a:rPr lang="en-US" altLang="en-US" sz="2000"/>
              <a:t>Multiply the number being converted by the desired base, noting the digit that moves to the left of the radix point; record that as the next digit in the answer (working left to right); repeat using the fractional part until it’</a:t>
            </a:r>
            <a:r>
              <a:rPr lang="en-US" altLang="ja-JP" sz="2000"/>
              <a:t>s 0 or the desired accuracy is achieved</a:t>
            </a:r>
          </a:p>
          <a:p>
            <a:pPr lvl="1">
              <a:lnSpc>
                <a:spcPct val="90000"/>
              </a:lnSpc>
            </a:pPr>
            <a:r>
              <a:rPr lang="en-US" altLang="en-US" sz="1800"/>
              <a:t>Convert .393</a:t>
            </a:r>
            <a:r>
              <a:rPr lang="en-US" altLang="en-US" sz="1800" baseline="-25000"/>
              <a:t>10  </a:t>
            </a:r>
            <a:r>
              <a:rPr lang="en-US" altLang="en-US" sz="1800"/>
              <a:t>to binary with six places:</a:t>
            </a:r>
            <a:br>
              <a:rPr lang="en-US" altLang="en-US" sz="1800"/>
            </a:br>
            <a:r>
              <a:rPr lang="en-US" altLang="en-US" sz="1800"/>
              <a:t>.393 x 2 = 0.786: answer so far: .0</a:t>
            </a:r>
            <a:r>
              <a:rPr lang="en-US" altLang="en-US" sz="1800" baseline="-25000">
                <a:solidFill>
                  <a:srgbClr val="FF0AFF"/>
                </a:solidFill>
              </a:rPr>
              <a:t>2</a:t>
            </a:r>
            <a:br>
              <a:rPr lang="en-US" altLang="en-US" sz="1800"/>
            </a:br>
            <a:r>
              <a:rPr lang="en-US" altLang="en-US" sz="1800"/>
              <a:t>.786 x 2 = 1.572: answer so far: .01</a:t>
            </a:r>
            <a:r>
              <a:rPr lang="en-US" altLang="en-US" sz="1800" baseline="-25000">
                <a:solidFill>
                  <a:srgbClr val="FF0AFF"/>
                </a:solidFill>
              </a:rPr>
              <a:t>2</a:t>
            </a:r>
            <a:br>
              <a:rPr lang="en-US" altLang="en-US" sz="1800"/>
            </a:br>
            <a:r>
              <a:rPr lang="en-US" altLang="en-US" sz="1800"/>
              <a:t>.572 x 2 = 1.144: answer so far: .011</a:t>
            </a:r>
            <a:r>
              <a:rPr lang="en-US" altLang="en-US" sz="1800" baseline="-25000">
                <a:solidFill>
                  <a:srgbClr val="FF0AFF"/>
                </a:solidFill>
              </a:rPr>
              <a:t>2 </a:t>
            </a:r>
            <a:br>
              <a:rPr lang="en-US" altLang="en-US" sz="1800"/>
            </a:br>
            <a:r>
              <a:rPr lang="en-US" altLang="en-US" sz="1800"/>
              <a:t>.144 x 2 = 0.288: answer so far: .0110</a:t>
            </a:r>
            <a:r>
              <a:rPr lang="en-US" altLang="en-US" sz="1800" baseline="-25000">
                <a:solidFill>
                  <a:srgbClr val="FF0AFF"/>
                </a:solidFill>
              </a:rPr>
              <a:t>2 </a:t>
            </a:r>
            <a:br>
              <a:rPr lang="en-US" altLang="en-US" sz="1800" baseline="-25000">
                <a:solidFill>
                  <a:srgbClr val="FF0AFF"/>
                </a:solidFill>
              </a:rPr>
            </a:br>
            <a:r>
              <a:rPr lang="en-US" altLang="en-US" sz="1800"/>
              <a:t>.288 x 2 = 0.576: answer so far: .01100</a:t>
            </a:r>
            <a:r>
              <a:rPr lang="en-US" altLang="en-US" sz="1800" baseline="-25000">
                <a:solidFill>
                  <a:srgbClr val="FF0AFF"/>
                </a:solidFill>
              </a:rPr>
              <a:t>2 </a:t>
            </a:r>
            <a:br>
              <a:rPr lang="en-US" altLang="en-US" sz="1800" baseline="-25000">
                <a:solidFill>
                  <a:srgbClr val="FF0AFF"/>
                </a:solidFill>
              </a:rPr>
            </a:br>
            <a:r>
              <a:rPr lang="en-US" altLang="en-US" sz="1800"/>
              <a:t>.576 x 2 = 1.152: answer so far: .011001</a:t>
            </a:r>
            <a:r>
              <a:rPr lang="en-US" altLang="en-US" sz="1800" baseline="-25000">
                <a:solidFill>
                  <a:srgbClr val="FF0AFF"/>
                </a:solidFill>
              </a:rPr>
              <a:t>2 </a:t>
            </a:r>
            <a:br>
              <a:rPr lang="en-US" altLang="en-US" sz="1800" baseline="-25000">
                <a:solidFill>
                  <a:srgbClr val="FF0AFF"/>
                </a:solidFill>
              </a:rPr>
            </a:br>
            <a:r>
              <a:rPr lang="en-US" altLang="en-US" sz="1800"/>
              <a:t>That’s six places, so the final answer is: .011001</a:t>
            </a:r>
            <a:r>
              <a:rPr lang="en-US" altLang="en-US" sz="1800" baseline="-25000">
                <a:solidFill>
                  <a:srgbClr val="FF0AFF"/>
                </a:solidFill>
              </a:rPr>
              <a:t>2</a:t>
            </a:r>
          </a:p>
          <a:p>
            <a:pPr lvl="1">
              <a:lnSpc>
                <a:spcPct val="90000"/>
              </a:lnSpc>
            </a:pPr>
            <a:r>
              <a:rPr lang="en-US" altLang="en-US" sz="1800"/>
              <a:t>Convert .842</a:t>
            </a:r>
            <a:r>
              <a:rPr lang="en-US" altLang="en-US" sz="1800" baseline="-25000"/>
              <a:t>10  </a:t>
            </a:r>
            <a:r>
              <a:rPr lang="en-US" altLang="en-US" sz="1800"/>
              <a:t>to hexadecimal with six places:</a:t>
            </a:r>
            <a:br>
              <a:rPr lang="en-US" altLang="en-US" sz="1800"/>
            </a:br>
            <a:r>
              <a:rPr lang="en-US" altLang="en-US" sz="1800"/>
              <a:t>.842 x 16 = 13.472: answer so far: .D</a:t>
            </a:r>
            <a:r>
              <a:rPr lang="en-US" altLang="en-US" sz="1800" baseline="-25000">
                <a:solidFill>
                  <a:srgbClr val="FF0AFF"/>
                </a:solidFill>
              </a:rPr>
              <a:t>16 </a:t>
            </a:r>
            <a:br>
              <a:rPr lang="en-US" altLang="en-US" sz="1800"/>
            </a:br>
            <a:r>
              <a:rPr lang="en-US" altLang="en-US" sz="1800"/>
              <a:t>.472 x 16 = 7.552: answer so far: .D7</a:t>
            </a:r>
            <a:r>
              <a:rPr lang="en-US" altLang="en-US" sz="1800" baseline="-25000">
                <a:solidFill>
                  <a:srgbClr val="FF0AFF"/>
                </a:solidFill>
              </a:rPr>
              <a:t>16 </a:t>
            </a:r>
            <a:br>
              <a:rPr lang="en-US" altLang="en-US" sz="1800"/>
            </a:br>
            <a:r>
              <a:rPr lang="en-US" altLang="en-US" sz="1800"/>
              <a:t>.552 x 16 = 8.832: answer so far: .D78</a:t>
            </a:r>
            <a:r>
              <a:rPr lang="en-US" altLang="en-US" sz="1800" baseline="-25000">
                <a:solidFill>
                  <a:srgbClr val="FF0AFF"/>
                </a:solidFill>
              </a:rPr>
              <a:t>16 </a:t>
            </a:r>
            <a:br>
              <a:rPr lang="en-US" altLang="en-US" sz="1800"/>
            </a:br>
            <a:r>
              <a:rPr lang="en-US" altLang="en-US" sz="1800"/>
              <a:t>.832 x 16 = 13.312: answer so far: .D78D</a:t>
            </a:r>
            <a:r>
              <a:rPr lang="en-US" altLang="en-US" sz="1800" baseline="-25000">
                <a:solidFill>
                  <a:srgbClr val="FF0AFF"/>
                </a:solidFill>
              </a:rPr>
              <a:t>16 </a:t>
            </a:r>
            <a:br>
              <a:rPr lang="en-US" altLang="en-US" sz="1800"/>
            </a:br>
            <a:r>
              <a:rPr lang="en-US" altLang="en-US" sz="1800"/>
              <a:t>.312 x 16 = 4.992: answer so far: .D78D4</a:t>
            </a:r>
            <a:r>
              <a:rPr lang="en-US" altLang="en-US" sz="1800" baseline="-25000">
                <a:solidFill>
                  <a:srgbClr val="FF0AFF"/>
                </a:solidFill>
              </a:rPr>
              <a:t>16 </a:t>
            </a:r>
            <a:br>
              <a:rPr lang="en-US" altLang="en-US" sz="1800"/>
            </a:br>
            <a:r>
              <a:rPr lang="en-US" altLang="en-US" sz="1800"/>
              <a:t>.992 x 16 = 15.872: answer so far: .D78D4F</a:t>
            </a:r>
            <a:r>
              <a:rPr lang="en-US" altLang="en-US" sz="1800" baseline="-25000">
                <a:solidFill>
                  <a:srgbClr val="FF0AFF"/>
                </a:solidFill>
              </a:rPr>
              <a:t>16 </a:t>
            </a:r>
            <a:br>
              <a:rPr lang="en-US" altLang="en-US" sz="1800"/>
            </a:br>
            <a:r>
              <a:rPr lang="en-US" altLang="en-US" sz="1800"/>
              <a:t> That’s six places, so the final answer is: .D78D4F</a:t>
            </a:r>
            <a:r>
              <a:rPr lang="en-US" altLang="en-US" sz="1800" baseline="-25000">
                <a:solidFill>
                  <a:srgbClr val="FF0AFF"/>
                </a:solidFill>
              </a:rPr>
              <a:t>16</a:t>
            </a:r>
            <a:endParaRPr lang="en-US" altLang="en-US" sz="1800" baseline="-25000"/>
          </a:p>
          <a:p>
            <a:pPr lvl="1">
              <a:lnSpc>
                <a:spcPct val="90000"/>
              </a:lnSpc>
            </a:pPr>
            <a:endParaRPr lang="en-US" altLang="en-US" sz="1800" baseline="-25000"/>
          </a:p>
          <a:p>
            <a:pPr lvl="1">
              <a:lnSpc>
                <a:spcPct val="90000"/>
              </a:lnSpc>
            </a:pPr>
            <a:endParaRPr lang="en-US" altLang="en-US" sz="1800"/>
          </a:p>
        </p:txBody>
      </p:sp>
      <p:sp>
        <p:nvSpPr>
          <p:cNvPr id="34820" name="Footer Placeholder 4">
            <a:extLst>
              <a:ext uri="{FF2B5EF4-FFF2-40B4-BE49-F238E27FC236}">
                <a16:creationId xmlns:a16="http://schemas.microsoft.com/office/drawing/2014/main" id="{5058EE27-9949-0D45-A527-958BB03326D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34821" name="Slide Number Placeholder 5">
            <a:extLst>
              <a:ext uri="{FF2B5EF4-FFF2-40B4-BE49-F238E27FC236}">
                <a16:creationId xmlns:a16="http://schemas.microsoft.com/office/drawing/2014/main" id="{01D6D7CE-E911-0746-9999-99622875EA0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AA680822-AC41-2546-A930-B388C853F92F}" type="slidenum">
              <a:rPr lang="en-US" altLang="en-US" sz="1000"/>
              <a:pPr>
                <a:spcBef>
                  <a:spcPct val="0"/>
                </a:spcBef>
                <a:buClrTx/>
                <a:buSzTx/>
                <a:buFontTx/>
                <a:buNone/>
              </a:pPr>
              <a:t>20</a:t>
            </a:fld>
            <a:endParaRPr lang="en-US" altLang="en-US" sz="1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id="{6B57FBB7-6F90-F34F-9A6C-5AFB32F410C4}"/>
              </a:ext>
            </a:extLst>
          </p:cNvPr>
          <p:cNvSpPr>
            <a:spLocks noGrp="1" noChangeArrowheads="1"/>
          </p:cNvSpPr>
          <p:nvPr>
            <p:ph type="title"/>
          </p:nvPr>
        </p:nvSpPr>
        <p:spPr/>
        <p:txBody>
          <a:bodyPr/>
          <a:lstStyle/>
          <a:p>
            <a:r>
              <a:rPr lang="en-US" altLang="en-US"/>
              <a:t>Working with mixed numbers</a:t>
            </a:r>
          </a:p>
        </p:txBody>
      </p:sp>
      <p:sp>
        <p:nvSpPr>
          <p:cNvPr id="35842" name="Content Placeholder 2" descr="Rectangle: Click to edit Master text styles&#13;&#10;Second level&#13;&#10;Third level&#13;&#10;Fourth level&#13;&#10;Fifth level">
            <a:extLst>
              <a:ext uri="{FF2B5EF4-FFF2-40B4-BE49-F238E27FC236}">
                <a16:creationId xmlns:a16="http://schemas.microsoft.com/office/drawing/2014/main" id="{72577324-95D8-B64A-92A3-57D94C8565F2}"/>
              </a:ext>
            </a:extLst>
          </p:cNvPr>
          <p:cNvSpPr>
            <a:spLocks noGrp="1" noChangeArrowheads="1"/>
          </p:cNvSpPr>
          <p:nvPr>
            <p:ph idx="1"/>
          </p:nvPr>
        </p:nvSpPr>
        <p:spPr>
          <a:xfrm>
            <a:off x="838200" y="990600"/>
            <a:ext cx="8001000" cy="5334000"/>
          </a:xfrm>
        </p:spPr>
        <p:txBody>
          <a:bodyPr/>
          <a:lstStyle/>
          <a:p>
            <a:r>
              <a:rPr lang="en-US" altLang="en-US" b="1" i="1" dirty="0"/>
              <a:t>Mixed numbers </a:t>
            </a:r>
            <a:r>
              <a:rPr lang="en-US" altLang="en-US" dirty="0"/>
              <a:t>have both an integer part and a fractional part</a:t>
            </a:r>
          </a:p>
          <a:p>
            <a:pPr lvl="1"/>
            <a:r>
              <a:rPr lang="en-US" altLang="en-US" dirty="0"/>
              <a:t>The arithmetic rules are the same regardless of the base</a:t>
            </a:r>
          </a:p>
          <a:p>
            <a:pPr lvl="2"/>
            <a:r>
              <a:rPr lang="en-US" altLang="en-US" dirty="0"/>
              <a:t>Remember to align the radix points when adding and subtracting</a:t>
            </a:r>
          </a:p>
          <a:p>
            <a:pPr lvl="1"/>
            <a:r>
              <a:rPr lang="en-US" altLang="en-US" dirty="0"/>
              <a:t>Conversions are done in two stages</a:t>
            </a:r>
          </a:p>
          <a:p>
            <a:pPr lvl="2"/>
            <a:r>
              <a:rPr lang="en-US" altLang="en-US" dirty="0"/>
              <a:t>Convert the integer part</a:t>
            </a:r>
          </a:p>
          <a:p>
            <a:pPr lvl="2"/>
            <a:r>
              <a:rPr lang="en-US" altLang="en-US" dirty="0"/>
              <a:t>Convert the fractional part</a:t>
            </a:r>
          </a:p>
          <a:p>
            <a:pPr lvl="2"/>
            <a:r>
              <a:rPr lang="en-US" altLang="en-US" dirty="0"/>
              <a:t>Combine the results, keeping the radix point between them</a:t>
            </a:r>
          </a:p>
        </p:txBody>
      </p:sp>
      <p:sp>
        <p:nvSpPr>
          <p:cNvPr id="35844" name="Footer Placeholder 4">
            <a:extLst>
              <a:ext uri="{FF2B5EF4-FFF2-40B4-BE49-F238E27FC236}">
                <a16:creationId xmlns:a16="http://schemas.microsoft.com/office/drawing/2014/main" id="{DBA9305B-1B52-5247-8499-CFFC2C5BA1F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35845" name="Slide Number Placeholder 5">
            <a:extLst>
              <a:ext uri="{FF2B5EF4-FFF2-40B4-BE49-F238E27FC236}">
                <a16:creationId xmlns:a16="http://schemas.microsoft.com/office/drawing/2014/main" id="{D00CE5FC-9210-5A4E-96B4-30BE928A846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49CF206A-6537-4F46-A26C-59AD5103B021}" type="slidenum">
              <a:rPr lang="en-US" altLang="en-US" sz="1000"/>
              <a:pPr>
                <a:spcBef>
                  <a:spcPct val="0"/>
                </a:spcBef>
                <a:buClrTx/>
                <a:buSzTx/>
                <a:buFontTx/>
                <a:buNone/>
              </a:pPr>
              <a:t>21</a:t>
            </a:fld>
            <a:endParaRPr lang="en-US" altLang="en-US" sz="1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a:extLst>
              <a:ext uri="{FF2B5EF4-FFF2-40B4-BE49-F238E27FC236}">
                <a16:creationId xmlns:a16="http://schemas.microsoft.com/office/drawing/2014/main" id="{D5D1BD3F-8C76-8E46-9149-27173BB3A77E}"/>
              </a:ext>
            </a:extLst>
          </p:cNvPr>
          <p:cNvSpPr>
            <a:spLocks noGrp="1" noChangeArrowheads="1"/>
          </p:cNvSpPr>
          <p:nvPr>
            <p:ph type="title"/>
          </p:nvPr>
        </p:nvSpPr>
        <p:spPr/>
        <p:txBody>
          <a:bodyPr/>
          <a:lstStyle/>
          <a:p>
            <a:r>
              <a:rPr lang="en-US" altLang="en-US"/>
              <a:t>Pop quiz – the fairer version!</a:t>
            </a:r>
          </a:p>
        </p:txBody>
      </p:sp>
      <p:sp>
        <p:nvSpPr>
          <p:cNvPr id="17411" name="Footer Placeholder 4">
            <a:extLst>
              <a:ext uri="{FF2B5EF4-FFF2-40B4-BE49-F238E27FC236}">
                <a16:creationId xmlns:a16="http://schemas.microsoft.com/office/drawing/2014/main" id="{9FA9DFBD-98CB-B44D-8D42-DE887C07F27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17412" name="Slide Number Placeholder 5">
            <a:extLst>
              <a:ext uri="{FF2B5EF4-FFF2-40B4-BE49-F238E27FC236}">
                <a16:creationId xmlns:a16="http://schemas.microsoft.com/office/drawing/2014/main" id="{F5A13819-FBBA-7C41-B6E8-A4FF9B918D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5B5D09AE-41AC-FC43-A39C-A6E373A77C8C}" type="slidenum">
              <a:rPr lang="en-US" altLang="en-US" sz="1000"/>
              <a:pPr>
                <a:spcBef>
                  <a:spcPct val="0"/>
                </a:spcBef>
                <a:buClrTx/>
                <a:buSzTx/>
                <a:buFontTx/>
                <a:buNone/>
              </a:pPr>
              <a:t>3</a:t>
            </a:fld>
            <a:endParaRPr lang="en-US" altLang="en-US" sz="1000"/>
          </a:p>
        </p:txBody>
      </p:sp>
      <p:sp>
        <p:nvSpPr>
          <p:cNvPr id="7" name="Rectangle 3">
            <a:extLst>
              <a:ext uri="{FF2B5EF4-FFF2-40B4-BE49-F238E27FC236}">
                <a16:creationId xmlns:a16="http://schemas.microsoft.com/office/drawing/2014/main" id="{E3B85182-D1F4-5C43-BB55-B920799597AC}"/>
              </a:ext>
            </a:extLst>
          </p:cNvPr>
          <p:cNvSpPr txBox="1">
            <a:spLocks noChangeArrowheads="1"/>
          </p:cNvSpPr>
          <p:nvPr/>
        </p:nvSpPr>
        <p:spPr bwMode="auto">
          <a:xfrm>
            <a:off x="4343400" y="2209800"/>
            <a:ext cx="4992688" cy="3505200"/>
          </a:xfrm>
          <a:prstGeom prst="rect">
            <a:avLst/>
          </a:prstGeom>
          <a:noFill/>
          <a:ln w="9525">
            <a:noFill/>
            <a:miter lim="800000"/>
            <a:headEnd/>
            <a:tailEnd/>
          </a:ln>
        </p:spPr>
        <p:txBody>
          <a:bodyPr/>
          <a:lstStyle/>
          <a:p>
            <a:pPr marL="457200" indent="-457200">
              <a:lnSpc>
                <a:spcPct val="90000"/>
              </a:lnSpc>
              <a:spcBef>
                <a:spcPct val="20000"/>
              </a:spcBef>
              <a:buClr>
                <a:schemeClr val="hlink"/>
              </a:buClr>
              <a:buSzPct val="110000"/>
              <a:defRPr/>
            </a:pPr>
            <a:r>
              <a:rPr lang="en-US" sz="2800" kern="0" dirty="0">
                <a:latin typeface="+mn-lt"/>
                <a:ea typeface="+mn-ea"/>
              </a:rPr>
              <a:t>How many stars are there?</a:t>
            </a:r>
          </a:p>
          <a:p>
            <a:pPr marL="838200" lvl="1" indent="-381000">
              <a:lnSpc>
                <a:spcPct val="90000"/>
              </a:lnSpc>
              <a:spcBef>
                <a:spcPct val="20000"/>
              </a:spcBef>
              <a:buClr>
                <a:schemeClr val="tx1"/>
              </a:buClr>
              <a:buSzPct val="60000"/>
              <a:buFontTx/>
              <a:buAutoNum type="alphaLcParenR"/>
              <a:defRPr/>
            </a:pPr>
            <a:r>
              <a:rPr lang="en-US" kern="0" dirty="0">
                <a:latin typeface="+mn-lt"/>
                <a:ea typeface="+mn-ea"/>
              </a:rPr>
              <a:t>1100</a:t>
            </a:r>
            <a:r>
              <a:rPr lang="en-US" b="1" kern="0" baseline="-25000" dirty="0">
                <a:latin typeface="+mn-lt"/>
                <a:ea typeface="+mn-ea"/>
              </a:rPr>
              <a:t>2</a:t>
            </a:r>
          </a:p>
          <a:p>
            <a:pPr marL="838200" lvl="1" indent="-381000">
              <a:lnSpc>
                <a:spcPct val="90000"/>
              </a:lnSpc>
              <a:spcBef>
                <a:spcPct val="20000"/>
              </a:spcBef>
              <a:buClr>
                <a:schemeClr val="tx1"/>
              </a:buClr>
              <a:buSzPct val="60000"/>
              <a:buFontTx/>
              <a:buAutoNum type="alphaLcParenR"/>
              <a:defRPr/>
            </a:pPr>
            <a:r>
              <a:rPr lang="en-US" kern="0" dirty="0">
                <a:latin typeface="+mn-lt"/>
                <a:ea typeface="+mn-ea"/>
              </a:rPr>
              <a:t>12</a:t>
            </a:r>
            <a:r>
              <a:rPr lang="en-US" b="1" kern="0" baseline="-25000" dirty="0">
                <a:latin typeface="+mn-lt"/>
                <a:ea typeface="+mn-ea"/>
              </a:rPr>
              <a:t>10</a:t>
            </a:r>
          </a:p>
          <a:p>
            <a:pPr marL="838200" lvl="1" indent="-381000">
              <a:lnSpc>
                <a:spcPct val="90000"/>
              </a:lnSpc>
              <a:spcBef>
                <a:spcPct val="20000"/>
              </a:spcBef>
              <a:buClr>
                <a:schemeClr val="tx1"/>
              </a:buClr>
              <a:buSzPct val="60000"/>
              <a:buFontTx/>
              <a:buAutoNum type="alphaLcParenR"/>
              <a:defRPr/>
            </a:pPr>
            <a:r>
              <a:rPr lang="en-US" kern="0" dirty="0">
                <a:latin typeface="+mn-lt"/>
                <a:ea typeface="+mn-ea"/>
              </a:rPr>
              <a:t>14</a:t>
            </a:r>
            <a:r>
              <a:rPr lang="en-US" b="1" kern="0" baseline="-25000" dirty="0">
                <a:latin typeface="+mn-lt"/>
                <a:ea typeface="+mn-ea"/>
              </a:rPr>
              <a:t>8</a:t>
            </a:r>
          </a:p>
          <a:p>
            <a:pPr marL="838200" lvl="1" indent="-381000">
              <a:lnSpc>
                <a:spcPct val="90000"/>
              </a:lnSpc>
              <a:spcBef>
                <a:spcPct val="20000"/>
              </a:spcBef>
              <a:buClr>
                <a:schemeClr val="tx1"/>
              </a:buClr>
              <a:buSzPct val="60000"/>
              <a:buFontTx/>
              <a:buAutoNum type="alphaLcParenR"/>
              <a:defRPr/>
            </a:pPr>
            <a:r>
              <a:rPr lang="en-US" kern="0" dirty="0">
                <a:latin typeface="+mn-lt"/>
                <a:ea typeface="+mn-ea"/>
              </a:rPr>
              <a:t>C</a:t>
            </a:r>
            <a:r>
              <a:rPr lang="en-US" b="1" kern="0" baseline="-25000" dirty="0">
                <a:latin typeface="+mn-lt"/>
                <a:ea typeface="+mn-ea"/>
              </a:rPr>
              <a:t>16</a:t>
            </a:r>
          </a:p>
          <a:p>
            <a:pPr marL="838200" lvl="1" indent="-381000">
              <a:lnSpc>
                <a:spcPct val="90000"/>
              </a:lnSpc>
              <a:spcBef>
                <a:spcPct val="20000"/>
              </a:spcBef>
              <a:buClr>
                <a:schemeClr val="tx1"/>
              </a:buClr>
              <a:buSzPct val="60000"/>
              <a:buFontTx/>
              <a:buAutoNum type="alphaLcParenR"/>
              <a:defRPr/>
            </a:pPr>
            <a:r>
              <a:rPr lang="en-US" kern="0" dirty="0">
                <a:latin typeface="+mn-lt"/>
                <a:ea typeface="+mn-ea"/>
              </a:rPr>
              <a:t>All of the above</a:t>
            </a:r>
          </a:p>
        </p:txBody>
      </p:sp>
      <p:pic>
        <p:nvPicPr>
          <p:cNvPr id="17414" name="Picture 4" descr="stars">
            <a:extLst>
              <a:ext uri="{FF2B5EF4-FFF2-40B4-BE49-F238E27FC236}">
                <a16:creationId xmlns:a16="http://schemas.microsoft.com/office/drawing/2014/main" id="{D50C95EE-FF56-354D-A656-0A2C726B89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371600"/>
            <a:ext cx="3175000" cy="401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a:extLst>
              <a:ext uri="{FF2B5EF4-FFF2-40B4-BE49-F238E27FC236}">
                <a16:creationId xmlns:a16="http://schemas.microsoft.com/office/drawing/2014/main" id="{E70DD760-EB86-6A4E-81CF-FC6AA02BF8BB}"/>
              </a:ext>
            </a:extLst>
          </p:cNvPr>
          <p:cNvSpPr>
            <a:spLocks noGrp="1" noChangeArrowheads="1"/>
          </p:cNvSpPr>
          <p:nvPr>
            <p:ph type="title"/>
          </p:nvPr>
        </p:nvSpPr>
        <p:spPr/>
        <p:txBody>
          <a:bodyPr/>
          <a:lstStyle/>
          <a:p>
            <a:r>
              <a:rPr lang="en-US" altLang="en-US"/>
              <a:t>Number systems common in IT</a:t>
            </a:r>
          </a:p>
        </p:txBody>
      </p:sp>
      <p:sp>
        <p:nvSpPr>
          <p:cNvPr id="19458" name="Content Placeholder 2" descr="Rectangle: Click to edit Master text styles&#13;&#10;Second level&#13;&#10;Third level&#13;&#10;Fourth level&#13;&#10;Fifth level">
            <a:extLst>
              <a:ext uri="{FF2B5EF4-FFF2-40B4-BE49-F238E27FC236}">
                <a16:creationId xmlns:a16="http://schemas.microsoft.com/office/drawing/2014/main" id="{804F4FF2-77C0-014F-ADB9-97C284B25CF8}"/>
              </a:ext>
            </a:extLst>
          </p:cNvPr>
          <p:cNvSpPr>
            <a:spLocks noGrp="1" noChangeArrowheads="1"/>
          </p:cNvSpPr>
          <p:nvPr>
            <p:ph idx="1"/>
          </p:nvPr>
        </p:nvSpPr>
        <p:spPr/>
        <p:txBody>
          <a:bodyPr/>
          <a:lstStyle/>
          <a:p>
            <a:r>
              <a:rPr lang="en-US" altLang="en-US" b="1" i="1" dirty="0"/>
              <a:t>Decimal</a:t>
            </a:r>
            <a:r>
              <a:rPr lang="en-US" altLang="en-US" dirty="0"/>
              <a:t> (base 10)</a:t>
            </a:r>
          </a:p>
          <a:p>
            <a:pPr lvl="1"/>
            <a:r>
              <a:rPr lang="en-US" altLang="en-US" dirty="0"/>
              <a:t>Digits: 0, 1, 2, 3, 4, 5, 6, 7, 8, 9</a:t>
            </a:r>
          </a:p>
          <a:p>
            <a:r>
              <a:rPr lang="en-US" altLang="en-US" b="1" i="1" dirty="0"/>
              <a:t>Binary</a:t>
            </a:r>
            <a:r>
              <a:rPr lang="en-US" altLang="en-US" dirty="0"/>
              <a:t> (base 2)</a:t>
            </a:r>
          </a:p>
          <a:p>
            <a:pPr lvl="1"/>
            <a:r>
              <a:rPr lang="en-US" altLang="en-US" dirty="0"/>
              <a:t>Digits: 0, 1</a:t>
            </a:r>
          </a:p>
          <a:p>
            <a:r>
              <a:rPr lang="en-US" altLang="en-US" b="1" i="1" dirty="0"/>
              <a:t>Hexadecimal</a:t>
            </a:r>
            <a:r>
              <a:rPr lang="en-US" altLang="en-US" dirty="0"/>
              <a:t> (base 16)</a:t>
            </a:r>
          </a:p>
          <a:p>
            <a:pPr lvl="1"/>
            <a:r>
              <a:rPr lang="en-US" altLang="en-US" dirty="0"/>
              <a:t>Digits: 0, 1, 2, 3, 4, 5, 6, 7, 8, 9, A, B, C, D, E, F</a:t>
            </a:r>
          </a:p>
          <a:p>
            <a:r>
              <a:rPr lang="en-US" altLang="en-US" b="1" i="1" dirty="0"/>
              <a:t>Octal</a:t>
            </a:r>
            <a:r>
              <a:rPr lang="en-US" altLang="en-US" dirty="0"/>
              <a:t> (base 8)</a:t>
            </a:r>
          </a:p>
          <a:p>
            <a:pPr lvl="1"/>
            <a:r>
              <a:rPr lang="en-US" altLang="en-US" dirty="0"/>
              <a:t>Digits: 0, 1, 2, 3, 4, 5, 6, 7</a:t>
            </a:r>
          </a:p>
        </p:txBody>
      </p:sp>
      <p:sp>
        <p:nvSpPr>
          <p:cNvPr id="19460" name="Footer Placeholder 4">
            <a:extLst>
              <a:ext uri="{FF2B5EF4-FFF2-40B4-BE49-F238E27FC236}">
                <a16:creationId xmlns:a16="http://schemas.microsoft.com/office/drawing/2014/main" id="{F139F8EB-F8A5-9B49-BE28-DFB801C0EF8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19461" name="Slide Number Placeholder 5">
            <a:extLst>
              <a:ext uri="{FF2B5EF4-FFF2-40B4-BE49-F238E27FC236}">
                <a16:creationId xmlns:a16="http://schemas.microsoft.com/office/drawing/2014/main" id="{505C876F-17B2-BD4A-9E2E-69501B8A09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AB27E951-143A-3A44-9FC0-602A8D08B116}" type="slidenum">
              <a:rPr lang="en-US" altLang="en-US" sz="1000"/>
              <a:pPr>
                <a:spcBef>
                  <a:spcPct val="0"/>
                </a:spcBef>
                <a:buClrTx/>
                <a:buSzTx/>
                <a:buFontTx/>
                <a:buNone/>
              </a:pPr>
              <a:t>4</a:t>
            </a:fld>
            <a:endParaRPr lang="en-US" altLang="en-US" sz="1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2A76D8F3-9A0F-9C4D-80AD-AFF76DDEA964}"/>
              </a:ext>
            </a:extLst>
          </p:cNvPr>
          <p:cNvSpPr>
            <a:spLocks noGrp="1" noChangeArrowheads="1"/>
          </p:cNvSpPr>
          <p:nvPr>
            <p:ph type="title"/>
          </p:nvPr>
        </p:nvSpPr>
        <p:spPr/>
        <p:txBody>
          <a:bodyPr/>
          <a:lstStyle/>
          <a:p>
            <a:r>
              <a:rPr lang="en-US" altLang="en-US"/>
              <a:t>Counting reviewed</a:t>
            </a:r>
          </a:p>
        </p:txBody>
      </p:sp>
      <p:sp>
        <p:nvSpPr>
          <p:cNvPr id="20482" name="Content Placeholder 2" descr="Rectangle: Click to edit Master text styles&#13;&#10;Second level&#13;&#10;Third level&#13;&#10;Fourth level&#13;&#10;Fifth level">
            <a:extLst>
              <a:ext uri="{FF2B5EF4-FFF2-40B4-BE49-F238E27FC236}">
                <a16:creationId xmlns:a16="http://schemas.microsoft.com/office/drawing/2014/main" id="{CBF67947-16B2-A347-A5DA-6835C6FE606F}"/>
              </a:ext>
            </a:extLst>
          </p:cNvPr>
          <p:cNvSpPr>
            <a:spLocks noGrp="1" noChangeArrowheads="1"/>
          </p:cNvSpPr>
          <p:nvPr>
            <p:ph idx="1"/>
          </p:nvPr>
        </p:nvSpPr>
        <p:spPr>
          <a:xfrm>
            <a:off x="838200" y="990600"/>
            <a:ext cx="7086600" cy="5334000"/>
          </a:xfrm>
        </p:spPr>
        <p:txBody>
          <a:bodyPr/>
          <a:lstStyle/>
          <a:p>
            <a:pPr>
              <a:lnSpc>
                <a:spcPct val="90000"/>
              </a:lnSpc>
            </a:pPr>
            <a:r>
              <a:rPr lang="en-US" altLang="en-US" sz="2400" dirty="0"/>
              <a:t>Start at 0</a:t>
            </a:r>
          </a:p>
          <a:p>
            <a:pPr>
              <a:lnSpc>
                <a:spcPct val="90000"/>
              </a:lnSpc>
            </a:pPr>
            <a:r>
              <a:rPr lang="en-US" altLang="en-US" sz="2400" dirty="0"/>
              <a:t>Add 1 for each item being counted</a:t>
            </a:r>
          </a:p>
          <a:p>
            <a:pPr lvl="1">
              <a:lnSpc>
                <a:spcPct val="90000"/>
              </a:lnSpc>
            </a:pPr>
            <a:r>
              <a:rPr lang="en-US" altLang="en-US" sz="2000" dirty="0"/>
              <a:t>Groups of 1 (10</a:t>
            </a:r>
            <a:r>
              <a:rPr lang="en-US" altLang="en-US" sz="2000" baseline="30000" dirty="0"/>
              <a:t>0</a:t>
            </a:r>
            <a:r>
              <a:rPr lang="en-US" altLang="en-US" sz="2000" dirty="0"/>
              <a:t>)</a:t>
            </a:r>
          </a:p>
          <a:p>
            <a:pPr>
              <a:lnSpc>
                <a:spcPct val="90000"/>
              </a:lnSpc>
            </a:pPr>
            <a:r>
              <a:rPr lang="en-US" altLang="en-US" sz="2400" dirty="0"/>
              <a:t>When you reach 10 (the base), return to 0 and carry a 1 into the place to the left</a:t>
            </a:r>
          </a:p>
          <a:p>
            <a:pPr lvl="1">
              <a:lnSpc>
                <a:spcPct val="90000"/>
              </a:lnSpc>
            </a:pPr>
            <a:r>
              <a:rPr lang="en-US" altLang="en-US" sz="2000" dirty="0"/>
              <a:t>Groups of 10 (10</a:t>
            </a:r>
            <a:r>
              <a:rPr lang="en-US" altLang="en-US" sz="2000" baseline="30000" dirty="0"/>
              <a:t>1</a:t>
            </a:r>
            <a:r>
              <a:rPr lang="en-US" altLang="en-US" sz="2000" dirty="0"/>
              <a:t>)</a:t>
            </a:r>
          </a:p>
          <a:p>
            <a:pPr>
              <a:lnSpc>
                <a:spcPct val="90000"/>
              </a:lnSpc>
            </a:pPr>
            <a:r>
              <a:rPr lang="en-US" altLang="en-US" sz="2400" dirty="0"/>
              <a:t>When you reach 10 (the base) in any place, return to 0 in that place and carry a 1 into the place to the left</a:t>
            </a:r>
          </a:p>
          <a:p>
            <a:pPr lvl="1">
              <a:lnSpc>
                <a:spcPct val="90000"/>
              </a:lnSpc>
            </a:pPr>
            <a:r>
              <a:rPr lang="en-US" altLang="en-US" sz="2000" dirty="0"/>
              <a:t>Groups of 100 (10</a:t>
            </a:r>
            <a:r>
              <a:rPr lang="en-US" altLang="en-US" sz="2000" baseline="30000" dirty="0"/>
              <a:t>2</a:t>
            </a:r>
            <a:r>
              <a:rPr lang="en-US" altLang="en-US" sz="2000" dirty="0"/>
              <a:t>), 1,000 (10</a:t>
            </a:r>
            <a:r>
              <a:rPr lang="en-US" altLang="en-US" sz="2000" baseline="30000" dirty="0"/>
              <a:t>3</a:t>
            </a:r>
            <a:r>
              <a:rPr lang="en-US" altLang="en-US" sz="2000" dirty="0"/>
              <a:t>), 10,000 (10</a:t>
            </a:r>
            <a:r>
              <a:rPr lang="en-US" altLang="en-US" sz="2000" baseline="30000" dirty="0"/>
              <a:t>4</a:t>
            </a:r>
            <a:r>
              <a:rPr lang="en-US" altLang="en-US" sz="2000" dirty="0"/>
              <a:t>)…</a:t>
            </a:r>
          </a:p>
          <a:p>
            <a:pPr>
              <a:lnSpc>
                <a:spcPct val="90000"/>
              </a:lnSpc>
            </a:pPr>
            <a:r>
              <a:rPr lang="en-US" altLang="en-US" sz="2400" b="1" i="1" dirty="0"/>
              <a:t>Positional notation </a:t>
            </a:r>
            <a:r>
              <a:rPr lang="en-US" altLang="en-US" sz="2400" dirty="0"/>
              <a:t>and </a:t>
            </a:r>
            <a:r>
              <a:rPr lang="en-US" altLang="en-US" sz="2400" b="1" i="1" dirty="0">
                <a:solidFill>
                  <a:srgbClr val="FF0AFF"/>
                </a:solidFill>
              </a:rPr>
              <a:t>weights</a:t>
            </a:r>
          </a:p>
          <a:p>
            <a:pPr>
              <a:lnSpc>
                <a:spcPct val="90000"/>
              </a:lnSpc>
            </a:pPr>
            <a:r>
              <a:rPr lang="en-US" altLang="en-US" sz="2400" dirty="0"/>
              <a:t>823 =	8 x </a:t>
            </a:r>
            <a:r>
              <a:rPr lang="en-US" altLang="en-US" sz="2400" dirty="0">
                <a:solidFill>
                  <a:srgbClr val="FF0AFF"/>
                </a:solidFill>
              </a:rPr>
              <a:t>10</a:t>
            </a:r>
            <a:r>
              <a:rPr lang="en-US" altLang="en-US" sz="2400" baseline="30000" dirty="0">
                <a:solidFill>
                  <a:srgbClr val="FF0AFF"/>
                </a:solidFill>
              </a:rPr>
              <a:t>2</a:t>
            </a:r>
            <a:r>
              <a:rPr lang="en-US" altLang="en-US" sz="2400" dirty="0"/>
              <a:t> + 2 x </a:t>
            </a:r>
            <a:r>
              <a:rPr lang="en-US" altLang="en-US" sz="2400" dirty="0">
                <a:solidFill>
                  <a:srgbClr val="FF0AFF"/>
                </a:solidFill>
              </a:rPr>
              <a:t>10</a:t>
            </a:r>
            <a:r>
              <a:rPr lang="en-US" altLang="en-US" sz="2400" baseline="30000" dirty="0">
                <a:solidFill>
                  <a:srgbClr val="FF0AFF"/>
                </a:solidFill>
              </a:rPr>
              <a:t>1</a:t>
            </a:r>
            <a:r>
              <a:rPr lang="en-US" altLang="en-US" sz="2400" dirty="0"/>
              <a:t> + 3 x </a:t>
            </a:r>
            <a:r>
              <a:rPr lang="en-US" altLang="en-US" sz="2400" dirty="0">
                <a:solidFill>
                  <a:srgbClr val="FF0AFF"/>
                </a:solidFill>
              </a:rPr>
              <a:t>10</a:t>
            </a:r>
            <a:r>
              <a:rPr lang="en-US" altLang="en-US" sz="2400" baseline="30000" dirty="0">
                <a:solidFill>
                  <a:srgbClr val="FF0AFF"/>
                </a:solidFill>
              </a:rPr>
              <a:t>0</a:t>
            </a:r>
          </a:p>
          <a:p>
            <a:pPr>
              <a:lnSpc>
                <a:spcPct val="90000"/>
              </a:lnSpc>
              <a:buFont typeface="Wingdings" pitchFamily="2" charset="2"/>
              <a:buNone/>
            </a:pPr>
            <a:r>
              <a:rPr lang="en-US" altLang="en-US" sz="2400" baseline="30000" dirty="0"/>
              <a:t> </a:t>
            </a:r>
            <a:r>
              <a:rPr lang="en-US" altLang="en-US" sz="2400" dirty="0"/>
              <a:t>          	8 x 100 + 2 x 10 + 3 x 1</a:t>
            </a:r>
          </a:p>
          <a:p>
            <a:pPr>
              <a:lnSpc>
                <a:spcPct val="90000"/>
              </a:lnSpc>
              <a:buFont typeface="Wingdings" pitchFamily="2" charset="2"/>
              <a:buNone/>
            </a:pPr>
            <a:r>
              <a:rPr lang="en-US" altLang="en-US" sz="2400" dirty="0"/>
              <a:t>           	800 + 20 + 3 = 823</a:t>
            </a:r>
            <a:endParaRPr lang="en-US" altLang="en-US" sz="2400" baseline="30000" dirty="0"/>
          </a:p>
          <a:p>
            <a:pPr>
              <a:lnSpc>
                <a:spcPct val="90000"/>
              </a:lnSpc>
            </a:pPr>
            <a:endParaRPr lang="en-US" altLang="en-US" sz="2400" dirty="0"/>
          </a:p>
        </p:txBody>
      </p:sp>
      <p:sp>
        <p:nvSpPr>
          <p:cNvPr id="20484" name="Footer Placeholder 4">
            <a:extLst>
              <a:ext uri="{FF2B5EF4-FFF2-40B4-BE49-F238E27FC236}">
                <a16:creationId xmlns:a16="http://schemas.microsoft.com/office/drawing/2014/main" id="{889042EB-BE73-A94D-8618-217230CF8E3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0485" name="Slide Number Placeholder 5">
            <a:extLst>
              <a:ext uri="{FF2B5EF4-FFF2-40B4-BE49-F238E27FC236}">
                <a16:creationId xmlns:a16="http://schemas.microsoft.com/office/drawing/2014/main" id="{AFC94BB1-F7BF-3444-9926-67926D9D00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1B262394-303B-1B45-B7BC-2B672E512C1F}" type="slidenum">
              <a:rPr lang="en-US" altLang="en-US" sz="1000"/>
              <a:pPr>
                <a:spcBef>
                  <a:spcPct val="0"/>
                </a:spcBef>
                <a:buClrTx/>
                <a:buSzTx/>
                <a:buFontTx/>
                <a:buNone/>
              </a:pPr>
              <a:t>5</a:t>
            </a:fld>
            <a:endParaRPr lang="en-US" altLang="en-US" sz="1000"/>
          </a:p>
        </p:txBody>
      </p:sp>
      <p:sp>
        <p:nvSpPr>
          <p:cNvPr id="20486" name="TextBox 6">
            <a:extLst>
              <a:ext uri="{FF2B5EF4-FFF2-40B4-BE49-F238E27FC236}">
                <a16:creationId xmlns:a16="http://schemas.microsoft.com/office/drawing/2014/main" id="{210AFC9B-3C0B-D643-BF2C-BEAE6C995788}"/>
              </a:ext>
            </a:extLst>
          </p:cNvPr>
          <p:cNvSpPr txBox="1">
            <a:spLocks noChangeArrowheads="1"/>
          </p:cNvSpPr>
          <p:nvPr/>
        </p:nvSpPr>
        <p:spPr bwMode="auto">
          <a:xfrm>
            <a:off x="8077200" y="990600"/>
            <a:ext cx="6096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lgn="r" eaLnBrk="1" hangingPunct="1">
              <a:spcBef>
                <a:spcPct val="0"/>
              </a:spcBef>
              <a:buClrTx/>
              <a:buSzTx/>
              <a:buFontTx/>
              <a:buNone/>
            </a:pPr>
            <a:r>
              <a:rPr lang="en-US" altLang="en-US" sz="2000"/>
              <a:t>0</a:t>
            </a:r>
          </a:p>
          <a:p>
            <a:pPr algn="r" eaLnBrk="1" hangingPunct="1">
              <a:spcBef>
                <a:spcPct val="0"/>
              </a:spcBef>
              <a:buClrTx/>
              <a:buSzTx/>
              <a:buFontTx/>
              <a:buNone/>
            </a:pPr>
            <a:r>
              <a:rPr lang="en-US" altLang="en-US" sz="2000"/>
              <a:t>1</a:t>
            </a:r>
          </a:p>
          <a:p>
            <a:pPr algn="r" eaLnBrk="1" hangingPunct="1">
              <a:spcBef>
                <a:spcPct val="0"/>
              </a:spcBef>
              <a:buClrTx/>
              <a:buSzTx/>
              <a:buFontTx/>
              <a:buNone/>
            </a:pPr>
            <a:r>
              <a:rPr lang="en-US" altLang="en-US" sz="2000"/>
              <a:t>2</a:t>
            </a:r>
          </a:p>
          <a:p>
            <a:pPr algn="r" eaLnBrk="1" hangingPunct="1">
              <a:spcBef>
                <a:spcPct val="0"/>
              </a:spcBef>
              <a:buClrTx/>
              <a:buSzTx/>
              <a:buFontTx/>
              <a:buNone/>
            </a:pPr>
            <a:r>
              <a:rPr lang="en-US" altLang="en-US" sz="2000"/>
              <a:t>…</a:t>
            </a:r>
          </a:p>
          <a:p>
            <a:pPr algn="r" eaLnBrk="1" hangingPunct="1">
              <a:spcBef>
                <a:spcPct val="0"/>
              </a:spcBef>
              <a:buClrTx/>
              <a:buSzTx/>
              <a:buFontTx/>
              <a:buNone/>
            </a:pPr>
            <a:r>
              <a:rPr lang="en-US" altLang="en-US" sz="2000"/>
              <a:t>9</a:t>
            </a:r>
          </a:p>
          <a:p>
            <a:pPr algn="r" eaLnBrk="1" hangingPunct="1">
              <a:spcBef>
                <a:spcPct val="0"/>
              </a:spcBef>
              <a:buClrTx/>
              <a:buSzTx/>
              <a:buFontTx/>
              <a:buNone/>
            </a:pPr>
            <a:r>
              <a:rPr lang="en-US" altLang="en-US" sz="2000"/>
              <a:t>10</a:t>
            </a:r>
          </a:p>
          <a:p>
            <a:pPr algn="r" eaLnBrk="1" hangingPunct="1">
              <a:spcBef>
                <a:spcPct val="0"/>
              </a:spcBef>
              <a:buClrTx/>
              <a:buSzTx/>
              <a:buFontTx/>
              <a:buNone/>
            </a:pPr>
            <a:r>
              <a:rPr lang="en-US" altLang="en-US" sz="2000"/>
              <a:t>11</a:t>
            </a:r>
          </a:p>
          <a:p>
            <a:pPr algn="r" eaLnBrk="1" hangingPunct="1">
              <a:spcBef>
                <a:spcPct val="0"/>
              </a:spcBef>
              <a:buClrTx/>
              <a:buSzTx/>
              <a:buFontTx/>
              <a:buNone/>
            </a:pPr>
            <a:r>
              <a:rPr lang="en-US" altLang="en-US" sz="2000"/>
              <a:t>12</a:t>
            </a:r>
          </a:p>
          <a:p>
            <a:pPr algn="r" eaLnBrk="1" hangingPunct="1">
              <a:spcBef>
                <a:spcPct val="0"/>
              </a:spcBef>
              <a:buClrTx/>
              <a:buSzTx/>
              <a:buFontTx/>
              <a:buNone/>
            </a:pPr>
            <a:r>
              <a:rPr lang="en-US" altLang="en-US" sz="2000"/>
              <a:t>…</a:t>
            </a:r>
          </a:p>
          <a:p>
            <a:pPr algn="r" eaLnBrk="1" hangingPunct="1">
              <a:spcBef>
                <a:spcPct val="0"/>
              </a:spcBef>
              <a:buClrTx/>
              <a:buSzTx/>
              <a:buFontTx/>
              <a:buNone/>
            </a:pPr>
            <a:r>
              <a:rPr lang="en-US" altLang="en-US" sz="2000"/>
              <a:t>19</a:t>
            </a:r>
          </a:p>
          <a:p>
            <a:pPr algn="r" eaLnBrk="1" hangingPunct="1">
              <a:spcBef>
                <a:spcPct val="0"/>
              </a:spcBef>
              <a:buClrTx/>
              <a:buSzTx/>
              <a:buFontTx/>
              <a:buNone/>
            </a:pPr>
            <a:r>
              <a:rPr lang="en-US" altLang="en-US" sz="2000"/>
              <a:t>20</a:t>
            </a:r>
          </a:p>
          <a:p>
            <a:pPr algn="r" eaLnBrk="1" hangingPunct="1">
              <a:spcBef>
                <a:spcPct val="0"/>
              </a:spcBef>
              <a:buClrTx/>
              <a:buSzTx/>
              <a:buFontTx/>
              <a:buNone/>
            </a:pPr>
            <a:r>
              <a:rPr lang="en-US" altLang="en-US" sz="2000"/>
              <a:t>21</a:t>
            </a:r>
          </a:p>
          <a:p>
            <a:pPr algn="r" eaLnBrk="1" hangingPunct="1">
              <a:spcBef>
                <a:spcPct val="0"/>
              </a:spcBef>
              <a:buClrTx/>
              <a:buSzTx/>
              <a:buFontTx/>
              <a:buNone/>
            </a:pPr>
            <a:r>
              <a:rPr lang="en-US" altLang="en-US" sz="2000"/>
              <a:t>22</a:t>
            </a:r>
          </a:p>
          <a:p>
            <a:pPr algn="r" eaLnBrk="1" hangingPunct="1">
              <a:spcBef>
                <a:spcPct val="0"/>
              </a:spcBef>
              <a:buClrTx/>
              <a:buSzTx/>
              <a:buFontTx/>
              <a:buNone/>
            </a:pPr>
            <a:r>
              <a:rPr lang="en-US" altLang="en-US" sz="2000"/>
              <a:t>…</a:t>
            </a:r>
          </a:p>
          <a:p>
            <a:pPr algn="r" eaLnBrk="1" hangingPunct="1">
              <a:spcBef>
                <a:spcPct val="0"/>
              </a:spcBef>
              <a:buClrTx/>
              <a:buSzTx/>
              <a:buFontTx/>
              <a:buNone/>
            </a:pPr>
            <a:r>
              <a:rPr lang="en-US" altLang="en-US" sz="2000"/>
              <a:t>99</a:t>
            </a:r>
          </a:p>
          <a:p>
            <a:pPr algn="r" eaLnBrk="1" hangingPunct="1">
              <a:spcBef>
                <a:spcPct val="0"/>
              </a:spcBef>
              <a:buClrTx/>
              <a:buSzTx/>
              <a:buFontTx/>
              <a:buNone/>
            </a:pPr>
            <a:r>
              <a:rPr lang="en-US" altLang="en-US" sz="2000"/>
              <a:t>100</a:t>
            </a:r>
          </a:p>
          <a:p>
            <a:pPr algn="r" eaLnBrk="1" hangingPunct="1">
              <a:spcBef>
                <a:spcPct val="0"/>
              </a:spcBef>
              <a:buClrTx/>
              <a:buSzTx/>
              <a:buFontTx/>
              <a:buNone/>
            </a:pPr>
            <a:r>
              <a:rPr lang="en-US" altLang="en-US" sz="2000"/>
              <a:t>101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a:extLst>
              <a:ext uri="{FF2B5EF4-FFF2-40B4-BE49-F238E27FC236}">
                <a16:creationId xmlns:a16="http://schemas.microsoft.com/office/drawing/2014/main" id="{3A522B33-FC23-A941-94A9-E00011C3918A}"/>
              </a:ext>
            </a:extLst>
          </p:cNvPr>
          <p:cNvSpPr>
            <a:spLocks noGrp="1" noChangeArrowheads="1"/>
          </p:cNvSpPr>
          <p:nvPr>
            <p:ph type="title"/>
          </p:nvPr>
        </p:nvSpPr>
        <p:spPr/>
        <p:txBody>
          <a:bodyPr/>
          <a:lstStyle/>
          <a:p>
            <a:r>
              <a:rPr lang="en-US" altLang="en-US"/>
              <a:t>Counting in other bases</a:t>
            </a:r>
          </a:p>
        </p:txBody>
      </p:sp>
      <p:sp>
        <p:nvSpPr>
          <p:cNvPr id="21506" name="Content Placeholder 2" descr="Rectangle: Click to edit Master text styles&#13;&#10;Second level&#13;&#10;Third level&#13;&#10;Fourth level&#13;&#10;Fifth level">
            <a:extLst>
              <a:ext uri="{FF2B5EF4-FFF2-40B4-BE49-F238E27FC236}">
                <a16:creationId xmlns:a16="http://schemas.microsoft.com/office/drawing/2014/main" id="{B85FFD15-B908-F943-AB85-40881BA4F090}"/>
              </a:ext>
            </a:extLst>
          </p:cNvPr>
          <p:cNvSpPr>
            <a:spLocks noGrp="1" noChangeArrowheads="1"/>
          </p:cNvSpPr>
          <p:nvPr>
            <p:ph idx="1"/>
          </p:nvPr>
        </p:nvSpPr>
        <p:spPr>
          <a:xfrm>
            <a:off x="838200" y="990600"/>
            <a:ext cx="7086600" cy="5334000"/>
          </a:xfrm>
        </p:spPr>
        <p:txBody>
          <a:bodyPr/>
          <a:lstStyle/>
          <a:p>
            <a:pPr>
              <a:lnSpc>
                <a:spcPct val="90000"/>
              </a:lnSpc>
            </a:pPr>
            <a:r>
              <a:rPr lang="en-US" altLang="en-US" sz="1900"/>
              <a:t>Same mechanics</a:t>
            </a:r>
          </a:p>
          <a:p>
            <a:pPr>
              <a:lnSpc>
                <a:spcPct val="90000"/>
              </a:lnSpc>
            </a:pPr>
            <a:r>
              <a:rPr lang="en-US" altLang="en-US" sz="1900"/>
              <a:t>Assume generic base </a:t>
            </a:r>
            <a:r>
              <a:rPr lang="en-US" altLang="en-US" sz="1900" i="1"/>
              <a:t>B</a:t>
            </a:r>
          </a:p>
          <a:p>
            <a:pPr>
              <a:lnSpc>
                <a:spcPct val="90000"/>
              </a:lnSpc>
            </a:pPr>
            <a:r>
              <a:rPr lang="en-US" altLang="en-US" sz="1900"/>
              <a:t>Start at 0</a:t>
            </a:r>
          </a:p>
          <a:p>
            <a:pPr>
              <a:lnSpc>
                <a:spcPct val="90000"/>
              </a:lnSpc>
            </a:pPr>
            <a:r>
              <a:rPr lang="en-US" altLang="en-US" sz="1900"/>
              <a:t>Add 1 for each item being counted</a:t>
            </a:r>
          </a:p>
          <a:p>
            <a:pPr lvl="1">
              <a:lnSpc>
                <a:spcPct val="90000"/>
              </a:lnSpc>
            </a:pPr>
            <a:r>
              <a:rPr lang="en-US" altLang="en-US" sz="1600"/>
              <a:t>Groups of 1 (</a:t>
            </a:r>
            <a:r>
              <a:rPr lang="en-US" altLang="en-US" sz="1600" i="1"/>
              <a:t>B </a:t>
            </a:r>
            <a:r>
              <a:rPr lang="en-US" altLang="en-US" sz="1600" baseline="30000"/>
              <a:t>0</a:t>
            </a:r>
            <a:r>
              <a:rPr lang="en-US" altLang="en-US" sz="1600"/>
              <a:t>)</a:t>
            </a:r>
          </a:p>
          <a:p>
            <a:pPr>
              <a:lnSpc>
                <a:spcPct val="90000"/>
              </a:lnSpc>
            </a:pPr>
            <a:r>
              <a:rPr lang="en-US" altLang="en-US" sz="1900"/>
              <a:t>When you reach </a:t>
            </a:r>
            <a:r>
              <a:rPr lang="en-US" altLang="en-US" sz="1900" i="1"/>
              <a:t>B</a:t>
            </a:r>
            <a:r>
              <a:rPr lang="en-US" altLang="en-US" sz="1900"/>
              <a:t> (the base), return to 0 and carry a 1 into the place to the left</a:t>
            </a:r>
          </a:p>
          <a:p>
            <a:pPr lvl="1">
              <a:lnSpc>
                <a:spcPct val="90000"/>
              </a:lnSpc>
            </a:pPr>
            <a:r>
              <a:rPr lang="en-US" altLang="en-US" sz="1600"/>
              <a:t>Groups of </a:t>
            </a:r>
            <a:r>
              <a:rPr lang="en-US" altLang="en-US" sz="1600" i="1"/>
              <a:t>B</a:t>
            </a:r>
            <a:r>
              <a:rPr lang="en-US" altLang="en-US" sz="1600"/>
              <a:t> (</a:t>
            </a:r>
            <a:r>
              <a:rPr lang="en-US" altLang="en-US" sz="1600" i="1"/>
              <a:t>B </a:t>
            </a:r>
            <a:r>
              <a:rPr lang="en-US" altLang="en-US" sz="1600" baseline="30000"/>
              <a:t>1</a:t>
            </a:r>
            <a:r>
              <a:rPr lang="en-US" altLang="en-US" sz="1600"/>
              <a:t>)</a:t>
            </a:r>
          </a:p>
          <a:p>
            <a:pPr>
              <a:lnSpc>
                <a:spcPct val="90000"/>
              </a:lnSpc>
            </a:pPr>
            <a:r>
              <a:rPr lang="en-US" altLang="en-US" sz="1900"/>
              <a:t>When you reach </a:t>
            </a:r>
            <a:r>
              <a:rPr lang="en-US" altLang="en-US" sz="1900" i="1"/>
              <a:t>B</a:t>
            </a:r>
            <a:r>
              <a:rPr lang="en-US" altLang="en-US" sz="1900"/>
              <a:t> (the base) in any place, return to 0 in that place and carry a 1 into the place to the left</a:t>
            </a:r>
          </a:p>
          <a:p>
            <a:pPr lvl="1">
              <a:lnSpc>
                <a:spcPct val="90000"/>
              </a:lnSpc>
            </a:pPr>
            <a:r>
              <a:rPr lang="en-US" altLang="en-US" sz="1600"/>
              <a:t>Groups of </a:t>
            </a:r>
            <a:r>
              <a:rPr lang="en-US" altLang="en-US" sz="1600" i="1"/>
              <a:t>B </a:t>
            </a:r>
            <a:r>
              <a:rPr lang="en-US" altLang="en-US" sz="1600" baseline="30000"/>
              <a:t>2</a:t>
            </a:r>
            <a:r>
              <a:rPr lang="en-US" altLang="en-US" sz="1600"/>
              <a:t>, </a:t>
            </a:r>
            <a:r>
              <a:rPr lang="en-US" altLang="en-US" sz="1600" i="1"/>
              <a:t>B </a:t>
            </a:r>
            <a:r>
              <a:rPr lang="en-US" altLang="en-US" sz="1600" baseline="30000"/>
              <a:t>3</a:t>
            </a:r>
            <a:r>
              <a:rPr lang="en-US" altLang="en-US" sz="1600"/>
              <a:t>, </a:t>
            </a:r>
            <a:r>
              <a:rPr lang="en-US" altLang="en-US" sz="1600" i="1"/>
              <a:t>B </a:t>
            </a:r>
            <a:r>
              <a:rPr lang="en-US" altLang="en-US" sz="1600" baseline="30000"/>
              <a:t>4</a:t>
            </a:r>
            <a:r>
              <a:rPr lang="en-US" altLang="en-US" sz="1600"/>
              <a:t>…</a:t>
            </a:r>
          </a:p>
          <a:p>
            <a:pPr>
              <a:lnSpc>
                <a:spcPct val="90000"/>
              </a:lnSpc>
            </a:pPr>
            <a:r>
              <a:rPr lang="en-US" altLang="en-US" sz="1900"/>
              <a:t>Positional notation and </a:t>
            </a:r>
            <a:r>
              <a:rPr lang="en-US" altLang="en-US" sz="1900">
                <a:solidFill>
                  <a:srgbClr val="FF0AFF"/>
                </a:solidFill>
              </a:rPr>
              <a:t>weights</a:t>
            </a:r>
          </a:p>
          <a:p>
            <a:pPr>
              <a:lnSpc>
                <a:spcPct val="90000"/>
              </a:lnSpc>
            </a:pPr>
            <a:r>
              <a:rPr lang="en-US" altLang="en-US" sz="1900"/>
              <a:t>413</a:t>
            </a:r>
            <a:r>
              <a:rPr lang="en-US" altLang="en-US" sz="1900" baseline="-25000"/>
              <a:t>B</a:t>
            </a:r>
            <a:r>
              <a:rPr lang="en-US" altLang="en-US" sz="1900"/>
              <a:t> = 4 x </a:t>
            </a:r>
            <a:r>
              <a:rPr lang="en-US" altLang="en-US" sz="1900">
                <a:solidFill>
                  <a:srgbClr val="FF0AFF"/>
                </a:solidFill>
              </a:rPr>
              <a:t>B</a:t>
            </a:r>
            <a:r>
              <a:rPr lang="en-US" altLang="en-US" sz="1900" baseline="30000">
                <a:solidFill>
                  <a:srgbClr val="FF0AFF"/>
                </a:solidFill>
              </a:rPr>
              <a:t>2</a:t>
            </a:r>
            <a:r>
              <a:rPr lang="en-US" altLang="en-US" sz="1900"/>
              <a:t> + 1 x </a:t>
            </a:r>
            <a:r>
              <a:rPr lang="en-US" altLang="en-US" sz="1900">
                <a:solidFill>
                  <a:srgbClr val="FF0AFF"/>
                </a:solidFill>
              </a:rPr>
              <a:t>B</a:t>
            </a:r>
            <a:r>
              <a:rPr lang="en-US" altLang="en-US" sz="1900" baseline="30000">
                <a:solidFill>
                  <a:srgbClr val="FF0AFF"/>
                </a:solidFill>
              </a:rPr>
              <a:t>1</a:t>
            </a:r>
            <a:r>
              <a:rPr lang="en-US" altLang="en-US" sz="1900"/>
              <a:t> + 3 x </a:t>
            </a:r>
            <a:r>
              <a:rPr lang="en-US" altLang="en-US" sz="1900">
                <a:solidFill>
                  <a:srgbClr val="FF0AFF"/>
                </a:solidFill>
              </a:rPr>
              <a:t>B</a:t>
            </a:r>
            <a:r>
              <a:rPr lang="en-US" altLang="en-US" sz="1900" baseline="30000">
                <a:solidFill>
                  <a:srgbClr val="FF0AFF"/>
                </a:solidFill>
              </a:rPr>
              <a:t>0</a:t>
            </a:r>
          </a:p>
          <a:p>
            <a:pPr>
              <a:lnSpc>
                <a:spcPct val="90000"/>
              </a:lnSpc>
            </a:pPr>
            <a:r>
              <a:rPr lang="en-US" altLang="en-US" sz="1900"/>
              <a:t>If B=5, 413</a:t>
            </a:r>
            <a:r>
              <a:rPr lang="en-US" altLang="en-US" sz="1900" baseline="-25000"/>
              <a:t>5</a:t>
            </a:r>
            <a:r>
              <a:rPr lang="en-US" altLang="en-US" sz="1900"/>
              <a:t> =	4 x </a:t>
            </a:r>
            <a:r>
              <a:rPr lang="en-US" altLang="en-US" sz="1900">
                <a:solidFill>
                  <a:srgbClr val="FF0AFF"/>
                </a:solidFill>
              </a:rPr>
              <a:t>5</a:t>
            </a:r>
            <a:r>
              <a:rPr lang="en-US" altLang="en-US" sz="1900" baseline="30000">
                <a:solidFill>
                  <a:srgbClr val="FF0AFF"/>
                </a:solidFill>
              </a:rPr>
              <a:t>2</a:t>
            </a:r>
            <a:r>
              <a:rPr lang="en-US" altLang="en-US" sz="1900"/>
              <a:t> + 1 x </a:t>
            </a:r>
            <a:r>
              <a:rPr lang="en-US" altLang="en-US" sz="1900">
                <a:solidFill>
                  <a:srgbClr val="FF0AFF"/>
                </a:solidFill>
              </a:rPr>
              <a:t>5</a:t>
            </a:r>
            <a:r>
              <a:rPr lang="en-US" altLang="en-US" sz="1900" baseline="30000">
                <a:solidFill>
                  <a:srgbClr val="FF0AFF"/>
                </a:solidFill>
              </a:rPr>
              <a:t>1</a:t>
            </a:r>
            <a:r>
              <a:rPr lang="en-US" altLang="en-US" sz="1900"/>
              <a:t> + 3 x </a:t>
            </a:r>
            <a:r>
              <a:rPr lang="en-US" altLang="en-US" sz="1900">
                <a:solidFill>
                  <a:srgbClr val="FF0AFF"/>
                </a:solidFill>
              </a:rPr>
              <a:t>5</a:t>
            </a:r>
            <a:r>
              <a:rPr lang="en-US" altLang="en-US" sz="1900" baseline="30000">
                <a:solidFill>
                  <a:srgbClr val="FF0AFF"/>
                </a:solidFill>
              </a:rPr>
              <a:t>0</a:t>
            </a:r>
          </a:p>
          <a:p>
            <a:pPr>
              <a:lnSpc>
                <a:spcPct val="90000"/>
              </a:lnSpc>
              <a:buFont typeface="Wingdings" pitchFamily="2" charset="2"/>
              <a:buNone/>
            </a:pPr>
            <a:r>
              <a:rPr lang="en-US" altLang="en-US" sz="1900">
                <a:solidFill>
                  <a:srgbClr val="FF0AFF"/>
                </a:solidFill>
              </a:rPr>
              <a:t>                        	</a:t>
            </a:r>
            <a:r>
              <a:rPr lang="en-US" altLang="en-US" sz="1900"/>
              <a:t>4 x </a:t>
            </a:r>
            <a:r>
              <a:rPr lang="en-US" altLang="en-US" sz="1900">
                <a:solidFill>
                  <a:srgbClr val="FF0AFF"/>
                </a:solidFill>
              </a:rPr>
              <a:t>25</a:t>
            </a:r>
            <a:r>
              <a:rPr lang="en-US" altLang="en-US" sz="1900"/>
              <a:t> + 1 x </a:t>
            </a:r>
            <a:r>
              <a:rPr lang="en-US" altLang="en-US" sz="1900">
                <a:solidFill>
                  <a:srgbClr val="FF0AFF"/>
                </a:solidFill>
              </a:rPr>
              <a:t>5</a:t>
            </a:r>
            <a:r>
              <a:rPr lang="en-US" altLang="en-US" sz="1900"/>
              <a:t> + 3 x </a:t>
            </a:r>
            <a:r>
              <a:rPr lang="en-US" altLang="en-US" sz="1900">
                <a:solidFill>
                  <a:srgbClr val="FF0AFF"/>
                </a:solidFill>
              </a:rPr>
              <a:t>1</a:t>
            </a:r>
            <a:endParaRPr lang="en-US" altLang="en-US" sz="1900"/>
          </a:p>
          <a:p>
            <a:pPr>
              <a:lnSpc>
                <a:spcPct val="90000"/>
              </a:lnSpc>
              <a:buFont typeface="Wingdings" pitchFamily="2" charset="2"/>
              <a:buNone/>
            </a:pPr>
            <a:r>
              <a:rPr lang="en-US" altLang="en-US" sz="1900">
                <a:solidFill>
                  <a:srgbClr val="FF0AFF"/>
                </a:solidFill>
              </a:rPr>
              <a:t>                        	</a:t>
            </a:r>
            <a:r>
              <a:rPr lang="en-US" altLang="en-US" sz="1900"/>
              <a:t>100 + 5 + 3 = 108</a:t>
            </a:r>
            <a:r>
              <a:rPr lang="en-US" altLang="en-US" sz="1900" baseline="-25000"/>
              <a:t>10</a:t>
            </a:r>
            <a:endParaRPr lang="en-US" altLang="en-US" sz="1900" baseline="-25000">
              <a:solidFill>
                <a:srgbClr val="FF0AFF"/>
              </a:solidFill>
            </a:endParaRPr>
          </a:p>
          <a:p>
            <a:pPr>
              <a:lnSpc>
                <a:spcPct val="90000"/>
              </a:lnSpc>
            </a:pPr>
            <a:r>
              <a:rPr lang="en-US" altLang="en-US" sz="1900"/>
              <a:t>Can convert any whole number in any base to decimal</a:t>
            </a:r>
          </a:p>
          <a:p>
            <a:pPr>
              <a:lnSpc>
                <a:spcPct val="90000"/>
              </a:lnSpc>
              <a:buFont typeface="Wingdings" pitchFamily="2" charset="2"/>
              <a:buNone/>
            </a:pPr>
            <a:endParaRPr lang="en-US" altLang="en-US" sz="1900" baseline="30000"/>
          </a:p>
          <a:p>
            <a:pPr>
              <a:lnSpc>
                <a:spcPct val="90000"/>
              </a:lnSpc>
            </a:pPr>
            <a:endParaRPr lang="en-US" altLang="en-US" sz="1900"/>
          </a:p>
        </p:txBody>
      </p:sp>
      <p:sp>
        <p:nvSpPr>
          <p:cNvPr id="21508" name="Footer Placeholder 4">
            <a:extLst>
              <a:ext uri="{FF2B5EF4-FFF2-40B4-BE49-F238E27FC236}">
                <a16:creationId xmlns:a16="http://schemas.microsoft.com/office/drawing/2014/main" id="{FD47DB36-4F18-AF42-B793-860CE96DE99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1509" name="Slide Number Placeholder 5">
            <a:extLst>
              <a:ext uri="{FF2B5EF4-FFF2-40B4-BE49-F238E27FC236}">
                <a16:creationId xmlns:a16="http://schemas.microsoft.com/office/drawing/2014/main" id="{E445CB5C-85BF-BC41-B535-31C4083016B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69770FA8-4E0C-CA4C-91E8-C4AA44CE0105}" type="slidenum">
              <a:rPr lang="en-US" altLang="en-US" sz="1000"/>
              <a:pPr>
                <a:spcBef>
                  <a:spcPct val="0"/>
                </a:spcBef>
                <a:buClrTx/>
                <a:buSzTx/>
                <a:buFontTx/>
                <a:buNone/>
              </a:pPr>
              <a:t>6</a:t>
            </a:fld>
            <a:endParaRPr lang="en-US" altLang="en-US" sz="1000"/>
          </a:p>
        </p:txBody>
      </p:sp>
      <p:sp>
        <p:nvSpPr>
          <p:cNvPr id="21510" name="TextBox 6">
            <a:extLst>
              <a:ext uri="{FF2B5EF4-FFF2-40B4-BE49-F238E27FC236}">
                <a16:creationId xmlns:a16="http://schemas.microsoft.com/office/drawing/2014/main" id="{14ED60D2-3A5E-4046-ABC9-75BD297458A4}"/>
              </a:ext>
            </a:extLst>
          </p:cNvPr>
          <p:cNvSpPr txBox="1">
            <a:spLocks noChangeArrowheads="1"/>
          </p:cNvSpPr>
          <p:nvPr/>
        </p:nvSpPr>
        <p:spPr bwMode="auto">
          <a:xfrm>
            <a:off x="8077200" y="990600"/>
            <a:ext cx="609600" cy="53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lgn="r" eaLnBrk="1" hangingPunct="1">
              <a:spcBef>
                <a:spcPct val="0"/>
              </a:spcBef>
              <a:buClrTx/>
              <a:buSzTx/>
              <a:buFontTx/>
              <a:buNone/>
            </a:pPr>
            <a:r>
              <a:rPr lang="en-US" altLang="en-US" sz="2000"/>
              <a:t>0</a:t>
            </a:r>
          </a:p>
          <a:p>
            <a:pPr algn="r" eaLnBrk="1" hangingPunct="1">
              <a:spcBef>
                <a:spcPct val="0"/>
              </a:spcBef>
              <a:buClrTx/>
              <a:buSzTx/>
              <a:buFontTx/>
              <a:buNone/>
            </a:pPr>
            <a:r>
              <a:rPr lang="en-US" altLang="en-US" sz="2000"/>
              <a:t>1</a:t>
            </a:r>
          </a:p>
          <a:p>
            <a:pPr algn="r" eaLnBrk="1" hangingPunct="1">
              <a:spcBef>
                <a:spcPct val="0"/>
              </a:spcBef>
              <a:buClrTx/>
              <a:buSzTx/>
              <a:buFontTx/>
              <a:buNone/>
            </a:pPr>
            <a:r>
              <a:rPr lang="en-US" altLang="en-US" sz="2000"/>
              <a:t>2</a:t>
            </a:r>
          </a:p>
          <a:p>
            <a:pPr algn="r" eaLnBrk="1" hangingPunct="1">
              <a:spcBef>
                <a:spcPct val="0"/>
              </a:spcBef>
              <a:buClrTx/>
              <a:buSzTx/>
              <a:buFontTx/>
              <a:buNone/>
            </a:pPr>
            <a:r>
              <a:rPr lang="en-US" altLang="en-US" sz="2000"/>
              <a:t>3</a:t>
            </a:r>
          </a:p>
          <a:p>
            <a:pPr algn="r" eaLnBrk="1" hangingPunct="1">
              <a:spcBef>
                <a:spcPct val="0"/>
              </a:spcBef>
              <a:buClrTx/>
              <a:buSzTx/>
              <a:buFontTx/>
              <a:buNone/>
            </a:pPr>
            <a:r>
              <a:rPr lang="en-US" altLang="en-US" sz="2000"/>
              <a:t>4</a:t>
            </a:r>
          </a:p>
          <a:p>
            <a:pPr algn="r" eaLnBrk="1" hangingPunct="1">
              <a:spcBef>
                <a:spcPct val="0"/>
              </a:spcBef>
              <a:buClrTx/>
              <a:buSzTx/>
              <a:buFontTx/>
              <a:buNone/>
            </a:pPr>
            <a:r>
              <a:rPr lang="en-US" altLang="en-US" sz="2000"/>
              <a:t>10</a:t>
            </a:r>
          </a:p>
          <a:p>
            <a:pPr algn="r" eaLnBrk="1" hangingPunct="1">
              <a:spcBef>
                <a:spcPct val="0"/>
              </a:spcBef>
              <a:buClrTx/>
              <a:buSzTx/>
              <a:buFontTx/>
              <a:buNone/>
            </a:pPr>
            <a:r>
              <a:rPr lang="en-US" altLang="en-US" sz="2000"/>
              <a:t>11</a:t>
            </a:r>
          </a:p>
          <a:p>
            <a:pPr algn="r" eaLnBrk="1" hangingPunct="1">
              <a:spcBef>
                <a:spcPct val="0"/>
              </a:spcBef>
              <a:buClrTx/>
              <a:buSzTx/>
              <a:buFontTx/>
              <a:buNone/>
            </a:pPr>
            <a:r>
              <a:rPr lang="en-US" altLang="en-US" sz="2000"/>
              <a:t>12</a:t>
            </a:r>
          </a:p>
          <a:p>
            <a:pPr algn="r" eaLnBrk="1" hangingPunct="1">
              <a:spcBef>
                <a:spcPct val="0"/>
              </a:spcBef>
              <a:buClrTx/>
              <a:buSzTx/>
              <a:buFontTx/>
              <a:buNone/>
            </a:pPr>
            <a:r>
              <a:rPr lang="en-US" altLang="en-US" sz="2000"/>
              <a:t>13</a:t>
            </a:r>
          </a:p>
          <a:p>
            <a:pPr algn="r" eaLnBrk="1" hangingPunct="1">
              <a:spcBef>
                <a:spcPct val="0"/>
              </a:spcBef>
              <a:buClrTx/>
              <a:buSzTx/>
              <a:buFontTx/>
              <a:buNone/>
            </a:pPr>
            <a:r>
              <a:rPr lang="en-US" altLang="en-US" sz="2000"/>
              <a:t>14</a:t>
            </a:r>
          </a:p>
          <a:p>
            <a:pPr algn="r" eaLnBrk="1" hangingPunct="1">
              <a:spcBef>
                <a:spcPct val="0"/>
              </a:spcBef>
              <a:buClrTx/>
              <a:buSzTx/>
              <a:buFontTx/>
              <a:buNone/>
            </a:pPr>
            <a:r>
              <a:rPr lang="en-US" altLang="en-US" sz="2000"/>
              <a:t>20</a:t>
            </a:r>
          </a:p>
          <a:p>
            <a:pPr algn="r" eaLnBrk="1" hangingPunct="1">
              <a:spcBef>
                <a:spcPct val="0"/>
              </a:spcBef>
              <a:buClrTx/>
              <a:buSzTx/>
              <a:buFontTx/>
              <a:buNone/>
            </a:pPr>
            <a:r>
              <a:rPr lang="en-US" altLang="en-US" sz="2000"/>
              <a:t>21</a:t>
            </a:r>
          </a:p>
          <a:p>
            <a:pPr algn="r" eaLnBrk="1" hangingPunct="1">
              <a:spcBef>
                <a:spcPct val="0"/>
              </a:spcBef>
              <a:buClrTx/>
              <a:buSzTx/>
              <a:buFontTx/>
              <a:buNone/>
            </a:pPr>
            <a:r>
              <a:rPr lang="en-US" altLang="en-US" sz="2000"/>
              <a:t>22</a:t>
            </a:r>
          </a:p>
          <a:p>
            <a:pPr algn="r" eaLnBrk="1" hangingPunct="1">
              <a:spcBef>
                <a:spcPct val="0"/>
              </a:spcBef>
              <a:buClrTx/>
              <a:buSzTx/>
              <a:buFontTx/>
              <a:buNone/>
            </a:pPr>
            <a:r>
              <a:rPr lang="en-US" altLang="en-US" sz="2000"/>
              <a:t>…</a:t>
            </a:r>
          </a:p>
          <a:p>
            <a:pPr algn="r" eaLnBrk="1" hangingPunct="1">
              <a:spcBef>
                <a:spcPct val="0"/>
              </a:spcBef>
              <a:buClrTx/>
              <a:buSzTx/>
              <a:buFontTx/>
              <a:buNone/>
            </a:pPr>
            <a:r>
              <a:rPr lang="en-US" altLang="en-US" sz="2000"/>
              <a:t>44</a:t>
            </a:r>
          </a:p>
          <a:p>
            <a:pPr algn="r" eaLnBrk="1" hangingPunct="1">
              <a:spcBef>
                <a:spcPct val="0"/>
              </a:spcBef>
              <a:buClrTx/>
              <a:buSzTx/>
              <a:buFontTx/>
              <a:buNone/>
            </a:pPr>
            <a:r>
              <a:rPr lang="en-US" altLang="en-US" sz="2000"/>
              <a:t>100</a:t>
            </a:r>
          </a:p>
          <a:p>
            <a:pPr algn="r" eaLnBrk="1" hangingPunct="1">
              <a:spcBef>
                <a:spcPct val="0"/>
              </a:spcBef>
              <a:buClrTx/>
              <a:buSzTx/>
              <a:buFontTx/>
              <a:buNone/>
            </a:pPr>
            <a:r>
              <a:rPr lang="en-US" altLang="en-US" sz="2000"/>
              <a:t>101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0F54AFA2-E1F9-D04E-9618-1950848A09C5}"/>
              </a:ext>
            </a:extLst>
          </p:cNvPr>
          <p:cNvSpPr>
            <a:spLocks noGrp="1" noChangeArrowheads="1"/>
          </p:cNvSpPr>
          <p:nvPr>
            <p:ph type="title"/>
          </p:nvPr>
        </p:nvSpPr>
        <p:spPr/>
        <p:txBody>
          <a:bodyPr/>
          <a:lstStyle/>
          <a:p>
            <a:r>
              <a:rPr lang="en-US" altLang="en-US"/>
              <a:t>Ranges and limits</a:t>
            </a:r>
          </a:p>
        </p:txBody>
      </p:sp>
      <p:sp>
        <p:nvSpPr>
          <p:cNvPr id="22530" name="Content Placeholder 2" descr="Rectangle: Click to edit Master text styles&#13;&#10;Second level&#13;&#10;Third level&#13;&#10;Fourth level&#13;&#10;Fifth level">
            <a:extLst>
              <a:ext uri="{FF2B5EF4-FFF2-40B4-BE49-F238E27FC236}">
                <a16:creationId xmlns:a16="http://schemas.microsoft.com/office/drawing/2014/main" id="{33854E64-CFDF-E147-9CE2-252CE6F3FE7E}"/>
              </a:ext>
            </a:extLst>
          </p:cNvPr>
          <p:cNvSpPr>
            <a:spLocks noGrp="1" noChangeArrowheads="1"/>
          </p:cNvSpPr>
          <p:nvPr>
            <p:ph idx="1"/>
          </p:nvPr>
        </p:nvSpPr>
        <p:spPr>
          <a:xfrm>
            <a:off x="838200" y="990600"/>
            <a:ext cx="7848600" cy="5334000"/>
          </a:xfrm>
        </p:spPr>
        <p:txBody>
          <a:bodyPr/>
          <a:lstStyle/>
          <a:p>
            <a:r>
              <a:rPr lang="en-US" altLang="en-US" sz="2000" dirty="0"/>
              <a:t>If the base is </a:t>
            </a:r>
            <a:r>
              <a:rPr lang="en-US" altLang="en-US" sz="2000" i="1" dirty="0"/>
              <a:t>B</a:t>
            </a:r>
            <a:r>
              <a:rPr lang="en-US" altLang="en-US" sz="2000" dirty="0"/>
              <a:t>, the largest digit is </a:t>
            </a:r>
            <a:r>
              <a:rPr lang="en-US" altLang="en-US" sz="2000" i="1" dirty="0"/>
              <a:t>B </a:t>
            </a:r>
            <a:r>
              <a:rPr lang="en-US" altLang="en-US" sz="2000" dirty="0"/>
              <a:t>- 1</a:t>
            </a:r>
          </a:p>
          <a:p>
            <a:r>
              <a:rPr lang="en-US" altLang="en-US" sz="2000" dirty="0"/>
              <a:t>The total range of values for an </a:t>
            </a:r>
            <a:r>
              <a:rPr lang="en-US" altLang="en-US" sz="2000" i="1" dirty="0"/>
              <a:t>n</a:t>
            </a:r>
            <a:r>
              <a:rPr lang="en-US" altLang="en-US" sz="2000" dirty="0"/>
              <a:t>-digit number is </a:t>
            </a:r>
            <a:r>
              <a:rPr lang="en-US" altLang="en-US" sz="2000" i="1" dirty="0"/>
              <a:t>B </a:t>
            </a:r>
            <a:r>
              <a:rPr lang="en-US" altLang="en-US" sz="2000" i="1" baseline="30000" dirty="0"/>
              <a:t>n</a:t>
            </a:r>
            <a:r>
              <a:rPr lang="en-US" altLang="en-US" sz="2000" i="1" dirty="0"/>
              <a:t>, </a:t>
            </a:r>
            <a:r>
              <a:rPr lang="en-US" altLang="en-US" sz="2000" dirty="0"/>
              <a:t>starting at 0 and ending at </a:t>
            </a:r>
            <a:r>
              <a:rPr lang="en-US" altLang="en-US" sz="2000" i="1" dirty="0"/>
              <a:t>B </a:t>
            </a:r>
            <a:r>
              <a:rPr lang="en-US" altLang="en-US" sz="2000" i="1" baseline="30000" dirty="0"/>
              <a:t>n </a:t>
            </a:r>
            <a:r>
              <a:rPr lang="en-US" altLang="en-US" sz="2000" dirty="0"/>
              <a:t>- 1</a:t>
            </a:r>
            <a:endParaRPr lang="en-US" altLang="en-US" sz="2000" i="1" baseline="30000" dirty="0"/>
          </a:p>
          <a:p>
            <a:pPr lvl="1"/>
            <a:r>
              <a:rPr lang="en-US" altLang="en-US" sz="1700" dirty="0"/>
              <a:t>6-digit decimal numbers have a range of 10</a:t>
            </a:r>
            <a:r>
              <a:rPr lang="en-US" altLang="en-US" sz="1700" baseline="30000" dirty="0"/>
              <a:t>6</a:t>
            </a:r>
            <a:r>
              <a:rPr lang="en-US" altLang="en-US" sz="1700" dirty="0"/>
              <a:t> (or 1,000,000) values, ranging from 0 to 999,999</a:t>
            </a:r>
          </a:p>
          <a:p>
            <a:pPr lvl="1"/>
            <a:r>
              <a:rPr lang="en-US" altLang="en-US" sz="1700" dirty="0"/>
              <a:t>6-digit binary numbers have a range of 2</a:t>
            </a:r>
            <a:r>
              <a:rPr lang="en-US" altLang="en-US" sz="1700" baseline="30000" dirty="0"/>
              <a:t>6</a:t>
            </a:r>
            <a:r>
              <a:rPr lang="en-US" altLang="en-US" sz="1700" dirty="0"/>
              <a:t> (or 64) values, ranging from 0 to 63</a:t>
            </a:r>
          </a:p>
          <a:p>
            <a:pPr lvl="1"/>
            <a:r>
              <a:rPr lang="en-US" altLang="en-US" sz="1700" dirty="0"/>
              <a:t>6-digit hex numbers have a range of 16</a:t>
            </a:r>
            <a:r>
              <a:rPr lang="en-US" altLang="en-US" sz="1700" baseline="30000" dirty="0"/>
              <a:t>6</a:t>
            </a:r>
            <a:r>
              <a:rPr lang="en-US" altLang="en-US" sz="1700" dirty="0"/>
              <a:t> (or 16,777,216) values, ranging from 0 to 16,777,215</a:t>
            </a:r>
          </a:p>
          <a:p>
            <a:r>
              <a:rPr lang="en-US" altLang="en-US" sz="2000" dirty="0"/>
              <a:t>Computers store and manipulate values as groups of </a:t>
            </a:r>
            <a:r>
              <a:rPr lang="en-US" altLang="en-US" sz="2000" b="1" i="1" dirty="0"/>
              <a:t>bits</a:t>
            </a:r>
          </a:p>
          <a:p>
            <a:pPr lvl="1"/>
            <a:r>
              <a:rPr lang="en-US" altLang="en-US" sz="1700" dirty="0"/>
              <a:t>An 8-bit </a:t>
            </a:r>
            <a:r>
              <a:rPr lang="en-US" altLang="en-US" sz="1700" b="1" i="1" dirty="0"/>
              <a:t>byte</a:t>
            </a:r>
            <a:r>
              <a:rPr lang="en-US" altLang="en-US" sz="1700" dirty="0"/>
              <a:t> has a range of 2</a:t>
            </a:r>
            <a:r>
              <a:rPr lang="en-US" altLang="en-US" sz="1700" baseline="30000" dirty="0"/>
              <a:t>8</a:t>
            </a:r>
            <a:r>
              <a:rPr lang="en-US" altLang="en-US" sz="1700" dirty="0"/>
              <a:t> (or 256) values, ranging from 0 to 255</a:t>
            </a:r>
          </a:p>
          <a:p>
            <a:pPr lvl="1"/>
            <a:r>
              <a:rPr lang="en-US" altLang="en-US" sz="1700" dirty="0"/>
              <a:t>A 16-bit </a:t>
            </a:r>
            <a:r>
              <a:rPr lang="en-US" altLang="en-US" sz="1700" b="1" i="1" dirty="0"/>
              <a:t>word</a:t>
            </a:r>
            <a:r>
              <a:rPr lang="en-US" altLang="en-US" sz="1700" dirty="0"/>
              <a:t> has a range of 2</a:t>
            </a:r>
            <a:r>
              <a:rPr lang="en-US" altLang="en-US" sz="1700" baseline="30000" dirty="0"/>
              <a:t>16</a:t>
            </a:r>
            <a:r>
              <a:rPr lang="en-US" altLang="en-US" sz="1700" dirty="0"/>
              <a:t> (or 65,536 or 64K) values, ranging from 0 to 65,535</a:t>
            </a:r>
          </a:p>
          <a:p>
            <a:pPr lvl="1"/>
            <a:r>
              <a:rPr lang="en-US" altLang="en-US" sz="1700" dirty="0"/>
              <a:t>A 32-bit </a:t>
            </a:r>
            <a:r>
              <a:rPr lang="en-US" altLang="en-US" sz="1700" b="1" i="1" dirty="0"/>
              <a:t>word</a:t>
            </a:r>
            <a:r>
              <a:rPr lang="en-US" altLang="en-US" sz="1700" dirty="0"/>
              <a:t> has a range of 2</a:t>
            </a:r>
            <a:r>
              <a:rPr lang="en-US" altLang="en-US" sz="1700" baseline="30000" dirty="0"/>
              <a:t>32</a:t>
            </a:r>
            <a:r>
              <a:rPr lang="en-US" altLang="en-US" sz="1700" dirty="0"/>
              <a:t> (or 4,294,967,296 or 4G) values, ranging from 0 to 4,294,967,295</a:t>
            </a:r>
          </a:p>
          <a:p>
            <a:pPr lvl="1"/>
            <a:r>
              <a:rPr lang="en-US" altLang="en-US" sz="1700" dirty="0"/>
              <a:t>A 64-bit </a:t>
            </a:r>
            <a:r>
              <a:rPr lang="en-US" altLang="en-US" sz="1700" b="1" i="1" dirty="0"/>
              <a:t>word</a:t>
            </a:r>
            <a:r>
              <a:rPr lang="en-US" altLang="en-US" sz="1700" dirty="0"/>
              <a:t> has a range of 2</a:t>
            </a:r>
            <a:r>
              <a:rPr lang="en-US" altLang="en-US" sz="1700" baseline="30000" dirty="0"/>
              <a:t>64</a:t>
            </a:r>
            <a:r>
              <a:rPr lang="en-US" altLang="en-US" sz="1700" dirty="0"/>
              <a:t> (or 18,446,744,073,709,551,616) values, ranging from 0 to 18,446,744,073,709,551,615 (16E)</a:t>
            </a:r>
          </a:p>
          <a:p>
            <a:pPr lvl="1"/>
            <a:endParaRPr lang="en-US" altLang="en-US" sz="1700" dirty="0"/>
          </a:p>
        </p:txBody>
      </p:sp>
      <p:sp>
        <p:nvSpPr>
          <p:cNvPr id="22532" name="Footer Placeholder 4">
            <a:extLst>
              <a:ext uri="{FF2B5EF4-FFF2-40B4-BE49-F238E27FC236}">
                <a16:creationId xmlns:a16="http://schemas.microsoft.com/office/drawing/2014/main" id="{510721DB-35E4-2C47-8237-79C4596A22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2533" name="Slide Number Placeholder 5">
            <a:extLst>
              <a:ext uri="{FF2B5EF4-FFF2-40B4-BE49-F238E27FC236}">
                <a16:creationId xmlns:a16="http://schemas.microsoft.com/office/drawing/2014/main" id="{F695B6EF-0E5D-0E44-88EC-9355A9ACDEB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2"/>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B155236A-D361-2943-8AB1-FB9685D146B8}" type="slidenum">
              <a:rPr lang="en-US" altLang="en-US" sz="1000"/>
              <a:pPr>
                <a:spcBef>
                  <a:spcPct val="0"/>
                </a:spcBef>
                <a:buClrTx/>
                <a:buSzTx/>
                <a:buFontTx/>
                <a:buNone/>
              </a:pPr>
              <a:t>7</a:t>
            </a:fld>
            <a:endParaRPr lang="en-US" altLang="en-US" sz="1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0529A9FB-AE93-FB40-B4AF-A3D0DECAE791}"/>
              </a:ext>
            </a:extLst>
          </p:cNvPr>
          <p:cNvSpPr>
            <a:spLocks noGrp="1" noChangeArrowheads="1"/>
          </p:cNvSpPr>
          <p:nvPr>
            <p:ph type="title"/>
          </p:nvPr>
        </p:nvSpPr>
        <p:spPr/>
        <p:txBody>
          <a:bodyPr/>
          <a:lstStyle/>
          <a:p>
            <a:r>
              <a:rPr lang="en-US" altLang="en-US" dirty="0"/>
              <a:t>Converting any base to decimal I</a:t>
            </a:r>
          </a:p>
        </p:txBody>
      </p:sp>
      <p:sp>
        <p:nvSpPr>
          <p:cNvPr id="23554" name="Content Placeholder 2" descr="Rectangle: Click to edit Master text styles&#13;&#10;Second level&#13;&#10;Third level&#13;&#10;Fourth level&#13;&#10;Fifth level">
            <a:extLst>
              <a:ext uri="{FF2B5EF4-FFF2-40B4-BE49-F238E27FC236}">
                <a16:creationId xmlns:a16="http://schemas.microsoft.com/office/drawing/2014/main" id="{0330A9F9-FD7B-E043-9F6F-0EE87F83A49B}"/>
              </a:ext>
            </a:extLst>
          </p:cNvPr>
          <p:cNvSpPr>
            <a:spLocks noGrp="1" noChangeArrowheads="1"/>
          </p:cNvSpPr>
          <p:nvPr>
            <p:ph idx="1"/>
          </p:nvPr>
        </p:nvSpPr>
        <p:spPr>
          <a:xfrm>
            <a:off x="838200" y="990600"/>
            <a:ext cx="8077200" cy="5334000"/>
          </a:xfrm>
        </p:spPr>
        <p:txBody>
          <a:bodyPr>
            <a:normAutofit/>
          </a:bodyPr>
          <a:lstStyle/>
          <a:p>
            <a:pPr>
              <a:defRPr/>
            </a:pPr>
            <a:r>
              <a:rPr lang="en-US" altLang="en-US" b="1" i="1" dirty="0"/>
              <a:t>The weights method</a:t>
            </a:r>
          </a:p>
          <a:p>
            <a:pPr lvl="1">
              <a:defRPr/>
            </a:pPr>
            <a:r>
              <a:rPr lang="en-US" altLang="en-US" sz="2000" dirty="0"/>
              <a:t>Multiply each digit by the appropriate </a:t>
            </a:r>
            <a:r>
              <a:rPr lang="en-US" altLang="en-US" sz="2000" b="1" i="1" dirty="0"/>
              <a:t>weight</a:t>
            </a:r>
            <a:r>
              <a:rPr lang="en-US" altLang="en-US" sz="2000" dirty="0"/>
              <a:t> and sum the results</a:t>
            </a:r>
            <a:endParaRPr lang="en-US" altLang="en-US" sz="2000" b="1" i="1" dirty="0"/>
          </a:p>
          <a:p>
            <a:pPr lvl="2">
              <a:defRPr/>
            </a:pPr>
            <a:r>
              <a:rPr lang="en-US" altLang="en-US" sz="1800" dirty="0"/>
              <a:t>101101</a:t>
            </a:r>
            <a:r>
              <a:rPr lang="en-US" altLang="en-US" sz="1800" baseline="-25000" dirty="0">
                <a:solidFill>
                  <a:srgbClr val="FF0AFF"/>
                </a:solidFill>
              </a:rPr>
              <a:t>2</a:t>
            </a:r>
            <a:r>
              <a:rPr lang="en-US" altLang="en-US" sz="1800" dirty="0"/>
              <a:t> = 1 x </a:t>
            </a:r>
            <a:r>
              <a:rPr lang="en-US" altLang="en-US" sz="1800" dirty="0">
                <a:solidFill>
                  <a:srgbClr val="FF0AFF"/>
                </a:solidFill>
              </a:rPr>
              <a:t>2</a:t>
            </a:r>
            <a:r>
              <a:rPr lang="en-US" altLang="en-US" sz="1800" baseline="30000" dirty="0">
                <a:solidFill>
                  <a:srgbClr val="FF0AFF"/>
                </a:solidFill>
              </a:rPr>
              <a:t>5</a:t>
            </a:r>
            <a:r>
              <a:rPr lang="en-US" altLang="en-US" sz="1800" dirty="0"/>
              <a:t> + 0 x </a:t>
            </a:r>
            <a:r>
              <a:rPr lang="en-US" altLang="en-US" sz="1800" dirty="0">
                <a:solidFill>
                  <a:srgbClr val="FF0AFF"/>
                </a:solidFill>
              </a:rPr>
              <a:t>2</a:t>
            </a:r>
            <a:r>
              <a:rPr lang="en-US" altLang="en-US" sz="1800" baseline="30000" dirty="0">
                <a:solidFill>
                  <a:srgbClr val="FF0AFF"/>
                </a:solidFill>
              </a:rPr>
              <a:t>4</a:t>
            </a:r>
            <a:r>
              <a:rPr lang="en-US" altLang="en-US" sz="1800" dirty="0"/>
              <a:t> + 1 x </a:t>
            </a:r>
            <a:r>
              <a:rPr lang="en-US" altLang="en-US" sz="1800" dirty="0">
                <a:solidFill>
                  <a:srgbClr val="FF0AFF"/>
                </a:solidFill>
              </a:rPr>
              <a:t>2</a:t>
            </a:r>
            <a:r>
              <a:rPr lang="en-US" altLang="en-US" sz="1800" baseline="30000" dirty="0">
                <a:solidFill>
                  <a:srgbClr val="FF0AFF"/>
                </a:solidFill>
              </a:rPr>
              <a:t>3</a:t>
            </a:r>
            <a:r>
              <a:rPr lang="en-US" altLang="en-US" sz="1800" dirty="0"/>
              <a:t> + 1 x </a:t>
            </a:r>
            <a:r>
              <a:rPr lang="en-US" altLang="en-US" sz="1800" dirty="0">
                <a:solidFill>
                  <a:srgbClr val="FF0AFF"/>
                </a:solidFill>
              </a:rPr>
              <a:t>2</a:t>
            </a:r>
            <a:r>
              <a:rPr lang="en-US" altLang="en-US" sz="1800" baseline="30000" dirty="0">
                <a:solidFill>
                  <a:srgbClr val="FF0AFF"/>
                </a:solidFill>
              </a:rPr>
              <a:t>2</a:t>
            </a:r>
            <a:r>
              <a:rPr lang="en-US" altLang="en-US" sz="1800" dirty="0"/>
              <a:t> + 0 x </a:t>
            </a:r>
            <a:r>
              <a:rPr lang="en-US" altLang="en-US" sz="1800" dirty="0">
                <a:solidFill>
                  <a:srgbClr val="FF0AFF"/>
                </a:solidFill>
              </a:rPr>
              <a:t>2</a:t>
            </a:r>
            <a:r>
              <a:rPr lang="en-US" altLang="en-US" sz="1800" baseline="30000" dirty="0">
                <a:solidFill>
                  <a:srgbClr val="FF0AFF"/>
                </a:solidFill>
              </a:rPr>
              <a:t>1</a:t>
            </a:r>
            <a:r>
              <a:rPr lang="en-US" altLang="en-US" sz="1800" dirty="0"/>
              <a:t> + 1 x </a:t>
            </a:r>
            <a:r>
              <a:rPr lang="en-US" altLang="en-US" sz="1800" dirty="0">
                <a:solidFill>
                  <a:srgbClr val="FF0AFF"/>
                </a:solidFill>
              </a:rPr>
              <a:t>2</a:t>
            </a:r>
            <a:r>
              <a:rPr lang="en-US" altLang="en-US" sz="1800" baseline="30000" dirty="0">
                <a:solidFill>
                  <a:srgbClr val="FF0AFF"/>
                </a:solidFill>
              </a:rPr>
              <a:t>0</a:t>
            </a:r>
            <a:br>
              <a:rPr lang="en-US" altLang="en-US" sz="1800" dirty="0"/>
            </a:br>
            <a:r>
              <a:rPr lang="en-US" altLang="en-US" sz="1800" dirty="0"/>
              <a:t>                1 x </a:t>
            </a:r>
            <a:r>
              <a:rPr lang="en-US" altLang="en-US" sz="1800" dirty="0">
                <a:solidFill>
                  <a:srgbClr val="FF0AFF"/>
                </a:solidFill>
              </a:rPr>
              <a:t>32</a:t>
            </a:r>
            <a:r>
              <a:rPr lang="en-US" altLang="en-US" sz="1800" dirty="0"/>
              <a:t>             + 1 x </a:t>
            </a:r>
            <a:r>
              <a:rPr lang="en-US" altLang="en-US" sz="1800" dirty="0">
                <a:solidFill>
                  <a:srgbClr val="FF0AFF"/>
                </a:solidFill>
              </a:rPr>
              <a:t>8</a:t>
            </a:r>
            <a:r>
              <a:rPr lang="en-US" altLang="en-US" sz="1800" dirty="0"/>
              <a:t>  + 1 x </a:t>
            </a:r>
            <a:r>
              <a:rPr lang="en-US" altLang="en-US" sz="1800" dirty="0">
                <a:solidFill>
                  <a:srgbClr val="FF0AFF"/>
                </a:solidFill>
              </a:rPr>
              <a:t>4</a:t>
            </a:r>
            <a:r>
              <a:rPr lang="en-US" altLang="en-US" sz="1800" dirty="0"/>
              <a:t>               + 1 x </a:t>
            </a:r>
            <a:r>
              <a:rPr lang="en-US" altLang="en-US" sz="1800" dirty="0">
                <a:solidFill>
                  <a:srgbClr val="FF0AFF"/>
                </a:solidFill>
              </a:rPr>
              <a:t>1</a:t>
            </a:r>
            <a:br>
              <a:rPr lang="en-US" altLang="en-US" sz="1800" dirty="0">
                <a:solidFill>
                  <a:srgbClr val="FF0AFF"/>
                </a:solidFill>
              </a:rPr>
            </a:br>
            <a:r>
              <a:rPr lang="en-US" altLang="en-US" sz="1800" dirty="0">
                <a:solidFill>
                  <a:srgbClr val="FF0AFF"/>
                </a:solidFill>
              </a:rPr>
              <a:t>                   </a:t>
            </a:r>
            <a:r>
              <a:rPr lang="en-US" altLang="en-US" sz="1800" dirty="0"/>
              <a:t>32               +    8     +   4                  +    1 = 45</a:t>
            </a:r>
            <a:r>
              <a:rPr lang="en-US" altLang="en-US" sz="1800" baseline="-25000" dirty="0"/>
              <a:t>10</a:t>
            </a:r>
          </a:p>
          <a:p>
            <a:pPr lvl="2">
              <a:defRPr/>
            </a:pPr>
            <a:r>
              <a:rPr lang="en-US" altLang="en-US" sz="1800" dirty="0"/>
              <a:t>20AF</a:t>
            </a:r>
            <a:r>
              <a:rPr lang="en-US" altLang="en-US" sz="1800" baseline="-25000" dirty="0">
                <a:solidFill>
                  <a:srgbClr val="FF0AFF"/>
                </a:solidFill>
              </a:rPr>
              <a:t>16</a:t>
            </a:r>
            <a:r>
              <a:rPr lang="en-US" altLang="en-US" sz="1800" dirty="0"/>
              <a:t> = 2 x </a:t>
            </a:r>
            <a:r>
              <a:rPr lang="en-US" altLang="en-US" sz="1800" dirty="0">
                <a:solidFill>
                  <a:srgbClr val="FF0AFF"/>
                </a:solidFill>
              </a:rPr>
              <a:t>16</a:t>
            </a:r>
            <a:r>
              <a:rPr lang="en-US" altLang="en-US" sz="1800" baseline="30000" dirty="0">
                <a:solidFill>
                  <a:srgbClr val="FF0AFF"/>
                </a:solidFill>
              </a:rPr>
              <a:t>3</a:t>
            </a:r>
            <a:r>
              <a:rPr lang="en-US" altLang="en-US" sz="1800" dirty="0"/>
              <a:t> + 0 x </a:t>
            </a:r>
            <a:r>
              <a:rPr lang="en-US" altLang="en-US" sz="1800" dirty="0">
                <a:solidFill>
                  <a:srgbClr val="FF0AFF"/>
                </a:solidFill>
              </a:rPr>
              <a:t>16</a:t>
            </a:r>
            <a:r>
              <a:rPr lang="en-US" altLang="en-US" sz="1800" baseline="30000" dirty="0">
                <a:solidFill>
                  <a:srgbClr val="FF0AFF"/>
                </a:solidFill>
              </a:rPr>
              <a:t>2</a:t>
            </a:r>
            <a:r>
              <a:rPr lang="en-US" altLang="en-US" sz="1800" dirty="0"/>
              <a:t> + A x </a:t>
            </a:r>
            <a:r>
              <a:rPr lang="en-US" altLang="en-US" sz="1800" dirty="0">
                <a:solidFill>
                  <a:srgbClr val="FF0AFF"/>
                </a:solidFill>
              </a:rPr>
              <a:t>16</a:t>
            </a:r>
            <a:r>
              <a:rPr lang="en-US" altLang="en-US" sz="1800" baseline="30000" dirty="0">
                <a:solidFill>
                  <a:srgbClr val="FF0AFF"/>
                </a:solidFill>
              </a:rPr>
              <a:t>1</a:t>
            </a:r>
            <a:r>
              <a:rPr lang="en-US" altLang="en-US" sz="1800" dirty="0"/>
              <a:t> + F x </a:t>
            </a:r>
            <a:r>
              <a:rPr lang="en-US" altLang="en-US" sz="1800" dirty="0">
                <a:solidFill>
                  <a:srgbClr val="FF0AFF"/>
                </a:solidFill>
              </a:rPr>
              <a:t>16</a:t>
            </a:r>
            <a:r>
              <a:rPr lang="en-US" altLang="en-US" sz="1800" baseline="30000" dirty="0">
                <a:solidFill>
                  <a:srgbClr val="FF0AFF"/>
                </a:solidFill>
              </a:rPr>
              <a:t>0</a:t>
            </a:r>
            <a:br>
              <a:rPr lang="en-US" altLang="en-US" sz="1800" dirty="0"/>
            </a:br>
            <a:r>
              <a:rPr lang="en-US" altLang="en-US" sz="1800" dirty="0"/>
              <a:t>              2 x </a:t>
            </a:r>
            <a:r>
              <a:rPr lang="en-US" altLang="en-US" sz="1800" dirty="0">
                <a:solidFill>
                  <a:srgbClr val="FF0AFF"/>
                </a:solidFill>
              </a:rPr>
              <a:t>4096</a:t>
            </a:r>
            <a:r>
              <a:rPr lang="en-US" altLang="en-US" sz="1800" dirty="0"/>
              <a:t>            + 10 x </a:t>
            </a:r>
            <a:r>
              <a:rPr lang="en-US" altLang="en-US" sz="1800" dirty="0">
                <a:solidFill>
                  <a:srgbClr val="FF0AFF"/>
                </a:solidFill>
              </a:rPr>
              <a:t>16</a:t>
            </a:r>
            <a:r>
              <a:rPr lang="en-US" altLang="en-US" sz="1800" dirty="0"/>
              <a:t> + 15 x </a:t>
            </a:r>
            <a:r>
              <a:rPr lang="en-US" altLang="en-US" sz="1800" dirty="0">
                <a:solidFill>
                  <a:srgbClr val="FF0AFF"/>
                </a:solidFill>
              </a:rPr>
              <a:t>1</a:t>
            </a:r>
            <a:br>
              <a:rPr lang="en-US" altLang="en-US" sz="1800" dirty="0">
                <a:solidFill>
                  <a:srgbClr val="FF0AFF"/>
                </a:solidFill>
              </a:rPr>
            </a:br>
            <a:r>
              <a:rPr lang="en-US" altLang="en-US" sz="1800" dirty="0"/>
              <a:t>                  8192             +    160    +   15 = 8367</a:t>
            </a:r>
            <a:r>
              <a:rPr lang="en-US" altLang="en-US" sz="1800" baseline="-25000" dirty="0"/>
              <a:t>10</a:t>
            </a:r>
          </a:p>
          <a:p>
            <a:pPr marL="0" indent="0">
              <a:buFont typeface="Wingdings" pitchFamily="2" charset="2"/>
              <a:buNone/>
              <a:defRPr/>
            </a:pPr>
            <a:endParaRPr lang="en-US" altLang="en-US" dirty="0"/>
          </a:p>
          <a:p>
            <a:pPr lvl="1">
              <a:defRPr/>
            </a:pPr>
            <a:endParaRPr lang="en-US" altLang="en-US" baseline="30000" dirty="0">
              <a:solidFill>
                <a:srgbClr val="FF0AFF"/>
              </a:solidFill>
            </a:endParaRPr>
          </a:p>
        </p:txBody>
      </p:sp>
      <p:sp>
        <p:nvSpPr>
          <p:cNvPr id="23556" name="Footer Placeholder 4">
            <a:extLst>
              <a:ext uri="{FF2B5EF4-FFF2-40B4-BE49-F238E27FC236}">
                <a16:creationId xmlns:a16="http://schemas.microsoft.com/office/drawing/2014/main" id="{0098D215-E9E2-0A46-8EDA-33560812AA8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3"/>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3557" name="Slide Number Placeholder 5">
            <a:extLst>
              <a:ext uri="{FF2B5EF4-FFF2-40B4-BE49-F238E27FC236}">
                <a16:creationId xmlns:a16="http://schemas.microsoft.com/office/drawing/2014/main" id="{085D31E7-F816-9B49-B45F-FB22C24F0E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3"/>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969B5C7E-D45C-AD49-8DF2-A698692D566E}" type="slidenum">
              <a:rPr lang="en-US" altLang="en-US" sz="1000"/>
              <a:pPr>
                <a:spcBef>
                  <a:spcPct val="0"/>
                </a:spcBef>
                <a:buClrTx/>
                <a:buSzTx/>
                <a:buFontTx/>
                <a:buNone/>
              </a:pPr>
              <a:t>8</a:t>
            </a:fld>
            <a:endParaRPr lang="en-US" altLang="en-US" sz="1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0529A9FB-AE93-FB40-B4AF-A3D0DECAE791}"/>
              </a:ext>
            </a:extLst>
          </p:cNvPr>
          <p:cNvSpPr>
            <a:spLocks noGrp="1" noChangeArrowheads="1"/>
          </p:cNvSpPr>
          <p:nvPr>
            <p:ph type="title"/>
          </p:nvPr>
        </p:nvSpPr>
        <p:spPr/>
        <p:txBody>
          <a:bodyPr/>
          <a:lstStyle/>
          <a:p>
            <a:r>
              <a:rPr lang="en-US" altLang="en-US" dirty="0"/>
              <a:t>Converting any base to decimal II</a:t>
            </a:r>
          </a:p>
        </p:txBody>
      </p:sp>
      <p:sp>
        <p:nvSpPr>
          <p:cNvPr id="23554" name="Content Placeholder 2" descr="Rectangle: Click to edit Master text styles&#13;&#10;Second level&#13;&#10;Third level&#13;&#10;Fourth level&#13;&#10;Fifth level">
            <a:extLst>
              <a:ext uri="{FF2B5EF4-FFF2-40B4-BE49-F238E27FC236}">
                <a16:creationId xmlns:a16="http://schemas.microsoft.com/office/drawing/2014/main" id="{0330A9F9-FD7B-E043-9F6F-0EE87F83A49B}"/>
              </a:ext>
            </a:extLst>
          </p:cNvPr>
          <p:cNvSpPr>
            <a:spLocks noGrp="1" noChangeArrowheads="1"/>
          </p:cNvSpPr>
          <p:nvPr>
            <p:ph idx="1"/>
          </p:nvPr>
        </p:nvSpPr>
        <p:spPr/>
        <p:txBody>
          <a:bodyPr>
            <a:normAutofit/>
          </a:bodyPr>
          <a:lstStyle/>
          <a:p>
            <a:pPr>
              <a:defRPr/>
            </a:pPr>
            <a:r>
              <a:rPr lang="en-US" altLang="en-US" b="1" i="1" dirty="0"/>
              <a:t>The multiplication method</a:t>
            </a:r>
            <a:endParaRPr lang="en-US" altLang="en-US" dirty="0"/>
          </a:p>
          <a:p>
            <a:pPr lvl="1">
              <a:defRPr/>
            </a:pPr>
            <a:r>
              <a:rPr lang="en-US" altLang="en-US" sz="2000" dirty="0"/>
              <a:t>Start with the </a:t>
            </a:r>
            <a:r>
              <a:rPr lang="en-US" altLang="en-US" sz="2000" b="1" i="1" dirty="0"/>
              <a:t>most significant digit</a:t>
            </a:r>
            <a:r>
              <a:rPr lang="en-US" altLang="en-US" sz="2000" dirty="0"/>
              <a:t>, multiply that digit by the </a:t>
            </a:r>
            <a:r>
              <a:rPr lang="en-US" altLang="en-US" sz="2000" b="1" i="1" dirty="0"/>
              <a:t>base</a:t>
            </a:r>
            <a:r>
              <a:rPr lang="en-US" altLang="en-US" sz="2000" dirty="0"/>
              <a:t> and add the next digit to the right, multiply the result by the base again and add the next digit to the right, keep multiplying and adding digits until all the digits have been used</a:t>
            </a:r>
            <a:endParaRPr lang="en-US" altLang="en-US" sz="2000" b="1" i="1" dirty="0"/>
          </a:p>
          <a:p>
            <a:pPr lvl="2">
              <a:defRPr/>
            </a:pPr>
            <a:r>
              <a:rPr lang="en-US" altLang="en-US" sz="1800" dirty="0"/>
              <a:t>101101</a:t>
            </a:r>
            <a:r>
              <a:rPr lang="en-US" altLang="en-US" sz="1800" baseline="-25000" dirty="0">
                <a:solidFill>
                  <a:srgbClr val="FF0AFF"/>
                </a:solidFill>
              </a:rPr>
              <a:t>2</a:t>
            </a:r>
            <a:r>
              <a:rPr lang="en-US" altLang="en-US" sz="1800" dirty="0"/>
              <a:t> = 1 x </a:t>
            </a:r>
            <a:r>
              <a:rPr lang="en-US" altLang="en-US" sz="1800" dirty="0">
                <a:solidFill>
                  <a:srgbClr val="FF0AFF"/>
                </a:solidFill>
              </a:rPr>
              <a:t>2</a:t>
            </a:r>
            <a:r>
              <a:rPr lang="en-US" altLang="en-US" sz="1800" dirty="0"/>
              <a:t> = 2 + 0 = 2 x </a:t>
            </a:r>
            <a:r>
              <a:rPr lang="en-US" altLang="en-US" sz="1800" dirty="0">
                <a:solidFill>
                  <a:srgbClr val="FF0AFF"/>
                </a:solidFill>
              </a:rPr>
              <a:t>2</a:t>
            </a:r>
            <a:r>
              <a:rPr lang="en-US" altLang="en-US" sz="1800" dirty="0"/>
              <a:t> = 4 + 1 = 5 x </a:t>
            </a:r>
            <a:r>
              <a:rPr lang="en-US" altLang="en-US" sz="1800" dirty="0">
                <a:solidFill>
                  <a:srgbClr val="FF0AFF"/>
                </a:solidFill>
              </a:rPr>
              <a:t>2</a:t>
            </a:r>
            <a:r>
              <a:rPr lang="en-US" altLang="en-US" sz="1800" dirty="0"/>
              <a:t> = 10 + 1 = 11 x </a:t>
            </a:r>
            <a:r>
              <a:rPr lang="en-US" altLang="en-US" sz="1800" dirty="0">
                <a:solidFill>
                  <a:srgbClr val="FF0AFF"/>
                </a:solidFill>
              </a:rPr>
              <a:t>2</a:t>
            </a:r>
            <a:r>
              <a:rPr lang="en-US" altLang="en-US" sz="1800" dirty="0"/>
              <a:t> = 22 + 0 = 22 x </a:t>
            </a:r>
            <a:r>
              <a:rPr lang="en-US" altLang="en-US" sz="1800" dirty="0">
                <a:solidFill>
                  <a:srgbClr val="FF0AFF"/>
                </a:solidFill>
              </a:rPr>
              <a:t>2</a:t>
            </a:r>
            <a:r>
              <a:rPr lang="en-US" altLang="en-US" sz="1800" dirty="0"/>
              <a:t> = 44 + 1 = 45</a:t>
            </a:r>
            <a:r>
              <a:rPr lang="en-US" altLang="en-US" sz="1800" baseline="-25000" dirty="0"/>
              <a:t>10</a:t>
            </a:r>
          </a:p>
          <a:p>
            <a:pPr lvl="2">
              <a:defRPr/>
            </a:pPr>
            <a:r>
              <a:rPr lang="en-US" altLang="en-US" sz="1800" dirty="0"/>
              <a:t>20AF</a:t>
            </a:r>
            <a:r>
              <a:rPr lang="en-US" altLang="en-US" sz="1800" baseline="-25000" dirty="0">
                <a:solidFill>
                  <a:srgbClr val="FF0AFF"/>
                </a:solidFill>
              </a:rPr>
              <a:t>16</a:t>
            </a:r>
            <a:r>
              <a:rPr lang="en-US" altLang="en-US" sz="1800" dirty="0"/>
              <a:t> = 2 x </a:t>
            </a:r>
            <a:r>
              <a:rPr lang="en-US" altLang="en-US" sz="1800" dirty="0">
                <a:solidFill>
                  <a:srgbClr val="FF0AFF"/>
                </a:solidFill>
              </a:rPr>
              <a:t>16</a:t>
            </a:r>
            <a:r>
              <a:rPr lang="en-US" altLang="en-US" sz="1800" dirty="0"/>
              <a:t> = 32 + 0 = 32 x </a:t>
            </a:r>
            <a:r>
              <a:rPr lang="en-US" altLang="en-US" sz="1800" dirty="0">
                <a:solidFill>
                  <a:srgbClr val="FF0AFF"/>
                </a:solidFill>
              </a:rPr>
              <a:t>16</a:t>
            </a:r>
            <a:r>
              <a:rPr lang="en-US" altLang="en-US" sz="1800" dirty="0"/>
              <a:t> = 512 + 10 = 522 x </a:t>
            </a:r>
            <a:r>
              <a:rPr lang="en-US" altLang="en-US" sz="1800" dirty="0">
                <a:solidFill>
                  <a:srgbClr val="FF0AFF"/>
                </a:solidFill>
              </a:rPr>
              <a:t>16</a:t>
            </a:r>
            <a:r>
              <a:rPr lang="en-US" altLang="en-US" sz="1800" dirty="0"/>
              <a:t> = 8352 + 15 = 8367</a:t>
            </a:r>
            <a:r>
              <a:rPr lang="en-US" altLang="en-US" sz="1800" baseline="-25000" dirty="0"/>
              <a:t>10</a:t>
            </a:r>
          </a:p>
          <a:p>
            <a:pPr marL="0" indent="0">
              <a:buFont typeface="Wingdings" pitchFamily="2" charset="2"/>
              <a:buNone/>
              <a:defRPr/>
            </a:pPr>
            <a:endParaRPr lang="en-US" altLang="en-US" dirty="0"/>
          </a:p>
          <a:p>
            <a:pPr lvl="1">
              <a:defRPr/>
            </a:pPr>
            <a:endParaRPr lang="en-US" altLang="en-US" baseline="30000" dirty="0">
              <a:solidFill>
                <a:srgbClr val="FF0AFF"/>
              </a:solidFill>
            </a:endParaRPr>
          </a:p>
        </p:txBody>
      </p:sp>
      <p:sp>
        <p:nvSpPr>
          <p:cNvPr id="23556" name="Footer Placeholder 4">
            <a:extLst>
              <a:ext uri="{FF2B5EF4-FFF2-40B4-BE49-F238E27FC236}">
                <a16:creationId xmlns:a16="http://schemas.microsoft.com/office/drawing/2014/main" id="{0098D215-E9E2-0A46-8EDA-33560812AA8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3"/>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r>
              <a:rPr lang="en-US" altLang="en-US" sz="1000"/>
              <a:t>Number Systems</a:t>
            </a:r>
          </a:p>
        </p:txBody>
      </p:sp>
      <p:sp>
        <p:nvSpPr>
          <p:cNvPr id="23557" name="Slide Number Placeholder 5">
            <a:extLst>
              <a:ext uri="{FF2B5EF4-FFF2-40B4-BE49-F238E27FC236}">
                <a16:creationId xmlns:a16="http://schemas.microsoft.com/office/drawing/2014/main" id="{085D31E7-F816-9B49-B45F-FB22C24F0E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110000"/>
              <a:buFont typeface="Wingdings" pitchFamily="2" charset="2"/>
              <a:buBlip>
                <a:blip r:embed="rId3"/>
              </a:buBlip>
              <a:defRPr sz="28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tx1"/>
              </a:buClr>
              <a:buSzPct val="60000"/>
              <a:buFont typeface="Wingdings" pitchFamily="2" charset="2"/>
              <a:buChar char="n"/>
              <a:defRPr sz="24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SzPct val="95000"/>
              <a:buFont typeface="Wingdings" pitchFamily="2" charset="2"/>
              <a:buChar char="w"/>
              <a:defRPr sz="20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tx1"/>
              </a:buClr>
              <a:buSzPct val="65000"/>
              <a:buFont typeface="Wingdings" pitchFamily="2" charset="2"/>
              <a:buChar char="n"/>
              <a:defRPr sz="16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sz="1400">
                <a:solidFill>
                  <a:schemeClr val="tx1"/>
                </a:solidFill>
                <a:latin typeface="Tahoma" panose="020B0604030504040204" pitchFamily="34" charset="0"/>
                <a:ea typeface="MS PGothic" panose="020B0600070205080204" pitchFamily="34" charset="-128"/>
              </a:defRPr>
            </a:lvl9pPr>
          </a:lstStyle>
          <a:p>
            <a:pPr>
              <a:spcBef>
                <a:spcPct val="0"/>
              </a:spcBef>
              <a:buClrTx/>
              <a:buSzTx/>
              <a:buFontTx/>
              <a:buNone/>
            </a:pPr>
            <a:fld id="{969B5C7E-D45C-AD49-8DF2-A698692D566E}" type="slidenum">
              <a:rPr lang="en-US" altLang="en-US" sz="1000"/>
              <a:pPr>
                <a:spcBef>
                  <a:spcPct val="0"/>
                </a:spcBef>
                <a:buClrTx/>
                <a:buSzTx/>
                <a:buFontTx/>
                <a:buNone/>
              </a:pPr>
              <a:t>9</a:t>
            </a:fld>
            <a:endParaRPr lang="en-US" altLang="en-US" sz="1000"/>
          </a:p>
        </p:txBody>
      </p:sp>
    </p:spTree>
    <p:extLst>
      <p:ext uri="{BB962C8B-B14F-4D97-AF65-F5344CB8AC3E}">
        <p14:creationId xmlns:p14="http://schemas.microsoft.com/office/powerpoint/2010/main" val="4208556400"/>
      </p:ext>
    </p:extLst>
  </p:cSld>
  <p:clrMapOvr>
    <a:masterClrMapping/>
  </p:clrMapOvr>
</p:sld>
</file>

<file path=ppt/theme/theme1.xml><?xml version="1.0" encoding="utf-8"?>
<a:theme xmlns:a="http://schemas.openxmlformats.org/drawingml/2006/main" name="Blueprint">
  <a:themeElements>
    <a:clrScheme name="Blueprint 9">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6666FF"/>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
      <a:clrScheme name="Blueprint 9">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6666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61480</TotalTime>
  <Words>2843</Words>
  <Application>Microsoft Macintosh PowerPoint</Application>
  <PresentationFormat>On-screen Show (4:3)</PresentationFormat>
  <Paragraphs>505</Paragraphs>
  <Slides>21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Tahoma</vt:lpstr>
      <vt:lpstr>Times New Roman</vt:lpstr>
      <vt:lpstr>Verdana</vt:lpstr>
      <vt:lpstr>Wingdings</vt:lpstr>
      <vt:lpstr>Blueprint</vt:lpstr>
      <vt:lpstr>The importance of numbers</vt:lpstr>
      <vt:lpstr>Pop quiz!</vt:lpstr>
      <vt:lpstr>Pop quiz – the fairer version!</vt:lpstr>
      <vt:lpstr>Number systems common in IT</vt:lpstr>
      <vt:lpstr>Counting reviewed</vt:lpstr>
      <vt:lpstr>Counting in other bases</vt:lpstr>
      <vt:lpstr>Ranges and limits</vt:lpstr>
      <vt:lpstr>Converting any base to decimal I</vt:lpstr>
      <vt:lpstr>Converting any base to decimal II</vt:lpstr>
      <vt:lpstr>Converting any base to decimal III</vt:lpstr>
      <vt:lpstr>Converting decimal to other bases I</vt:lpstr>
      <vt:lpstr>Converting decimal to other bases II</vt:lpstr>
      <vt:lpstr>Binary, hexadecimal and octal</vt:lpstr>
      <vt:lpstr>Binary to octal conversions</vt:lpstr>
      <vt:lpstr>Binary to hexadecimal conversions</vt:lpstr>
      <vt:lpstr>Addition basics</vt:lpstr>
      <vt:lpstr>Multiplication basics</vt:lpstr>
      <vt:lpstr>Understanding fractions</vt:lpstr>
      <vt:lpstr>Some fractional examples</vt:lpstr>
      <vt:lpstr>Converting fractions to other bases</vt:lpstr>
      <vt:lpstr>Working with mixed numbers</vt:lpstr>
    </vt:vector>
  </TitlesOfParts>
  <Company>University of New Hampshire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CS403: Online Network Exploration</dc:title>
  <dc:creator>amg</dc:creator>
  <cp:lastModifiedBy>A. Michael Gildersleeve</cp:lastModifiedBy>
  <cp:revision>80</cp:revision>
  <cp:lastPrinted>1601-01-01T00:00:00Z</cp:lastPrinted>
  <dcterms:created xsi:type="dcterms:W3CDTF">2004-08-04T01:48:54Z</dcterms:created>
  <dcterms:modified xsi:type="dcterms:W3CDTF">2023-03-23T10:30:44Z</dcterms:modified>
</cp:coreProperties>
</file>