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ta Mac Auslan" userId="cbd05648465acee8" providerId="LiveId" clId="{83401DDB-A971-4D7D-ABE2-A6320F254790}"/>
    <pc:docChg chg="modSld">
      <pc:chgData name="Rita Mac Auslan" userId="cbd05648465acee8" providerId="LiveId" clId="{83401DDB-A971-4D7D-ABE2-A6320F254790}" dt="2018-10-27T14:59:44.281" v="15" actId="20577"/>
      <pc:docMkLst>
        <pc:docMk/>
      </pc:docMkLst>
      <pc:sldChg chg="modSp">
        <pc:chgData name="Rita Mac Auslan" userId="cbd05648465acee8" providerId="LiveId" clId="{83401DDB-A971-4D7D-ABE2-A6320F254790}" dt="2018-10-27T14:59:44.281" v="15" actId="20577"/>
        <pc:sldMkLst>
          <pc:docMk/>
          <pc:sldMk cId="3321557505" sldId="256"/>
        </pc:sldMkLst>
        <pc:spChg chg="mod">
          <ac:chgData name="Rita Mac Auslan" userId="cbd05648465acee8" providerId="LiveId" clId="{83401DDB-A971-4D7D-ABE2-A6320F254790}" dt="2018-10-27T14:59:44.281" v="15" actId="20577"/>
          <ac:spMkLst>
            <pc:docMk/>
            <pc:sldMk cId="3321557505" sldId="256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ED6165C-1ADE-452F-8E34-EA93B1B5A22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C42C94F-CE79-4B06-9F1D-574D22B6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48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C0D825A-53B6-4E32-AE55-1AFB40BF95FC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1F23C1E-B10B-4FBB-BE54-0B27410429E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825A-53B6-4E32-AE55-1AFB40BF95FC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3C1E-B10B-4FBB-BE54-0B27410429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AC0D825A-53B6-4E32-AE55-1AFB40BF95FC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1F23C1E-B10B-4FBB-BE54-0B27410429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825A-53B6-4E32-AE55-1AFB40BF95FC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3C1E-B10B-4FBB-BE54-0B27410429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C0D825A-53B6-4E32-AE55-1AFB40BF95FC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D1F23C1E-B10B-4FBB-BE54-0B27410429E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825A-53B6-4E32-AE55-1AFB40BF95FC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3C1E-B10B-4FBB-BE54-0B27410429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825A-53B6-4E32-AE55-1AFB40BF95FC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3C1E-B10B-4FBB-BE54-0B27410429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825A-53B6-4E32-AE55-1AFB40BF95FC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3C1E-B10B-4FBB-BE54-0B27410429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C0D825A-53B6-4E32-AE55-1AFB40BF95FC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3C1E-B10B-4FBB-BE54-0B27410429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825A-53B6-4E32-AE55-1AFB40BF95FC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3C1E-B10B-4FBB-BE54-0B27410429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825A-53B6-4E32-AE55-1AFB40BF95FC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3C1E-B10B-4FBB-BE54-0B27410429E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C0D825A-53B6-4E32-AE55-1AFB40BF95FC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1F23C1E-B10B-4FBB-BE54-0B27410429E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of presentation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4343400"/>
            <a:ext cx="5114778" cy="1101248"/>
          </a:xfrm>
        </p:spPr>
        <p:txBody>
          <a:bodyPr>
            <a:normAutofit/>
          </a:bodyPr>
          <a:lstStyle/>
          <a:p>
            <a:r>
              <a:rPr lang="en-US" dirty="0" smtClean="0"/>
              <a:t>Your Full Name</a:t>
            </a:r>
            <a:endParaRPr lang="en-US" dirty="0"/>
          </a:p>
          <a:p>
            <a:r>
              <a:rPr lang="en-US" dirty="0" smtClean="0"/>
              <a:t>Date of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557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Body Slide 1 Titles</a:t>
            </a:r>
            <a:endParaRPr lang="en-US" dirty="0"/>
          </a:p>
          <a:p>
            <a:r>
              <a:rPr lang="en-US" dirty="0" smtClean="0"/>
              <a:t>Body Slide 2 Title</a:t>
            </a:r>
            <a:endParaRPr lang="en-US" dirty="0"/>
          </a:p>
          <a:p>
            <a:r>
              <a:rPr lang="en-US" dirty="0" smtClean="0"/>
              <a:t>Etc.</a:t>
            </a:r>
          </a:p>
          <a:p>
            <a:r>
              <a:rPr lang="en-US" dirty="0" smtClean="0"/>
              <a:t>Do not list continuation slides</a:t>
            </a:r>
          </a:p>
          <a:p>
            <a:r>
              <a:rPr lang="en-US" dirty="0" smtClean="0"/>
              <a:t>Do not list Title Slide, Introduction Slide, Conclusion Slide, Resources Slide, or Closing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855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slide 1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Bulleted or Numbered Lists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Keywords or Keyword Phrases  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No sentences or paragraphs except quotations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Relevant graphics, videos, etc.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90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slide 1 Title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Use when more than 8 items are needed</a:t>
            </a:r>
            <a:endParaRPr lang="en-US" dirty="0"/>
          </a:p>
          <a:p>
            <a:pPr lvl="0"/>
            <a:r>
              <a:rPr lang="en-US" dirty="0" smtClean="0"/>
              <a:t>Do not include in Introduction</a:t>
            </a:r>
          </a:p>
          <a:p>
            <a:pPr lvl="0"/>
            <a:r>
              <a:rPr lang="en-US" dirty="0" smtClean="0"/>
              <a:t>Good place to embed videos and give quotations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342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Summary </a:t>
            </a:r>
            <a:r>
              <a:rPr lang="en-US" dirty="0" smtClean="0"/>
              <a:t>of Body Topics or points to remember</a:t>
            </a:r>
          </a:p>
          <a:p>
            <a:pPr lvl="0"/>
            <a:r>
              <a:rPr lang="en-US" dirty="0" smtClean="0"/>
              <a:t>Use Keywords or Keyword Phrases except for quotations</a:t>
            </a:r>
          </a:p>
          <a:p>
            <a:pPr lvl="0"/>
            <a:r>
              <a:rPr lang="en-US" dirty="0" smtClean="0"/>
              <a:t>No more than seven (7) bullets or numbered items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918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Research sources, online and other</a:t>
            </a:r>
          </a:p>
          <a:p>
            <a:pPr lvl="0"/>
            <a:r>
              <a:rPr lang="en-US" dirty="0"/>
              <a:t>For online sources, list the URL </a:t>
            </a:r>
          </a:p>
          <a:p>
            <a:pPr lvl="0"/>
            <a:r>
              <a:rPr lang="en-US" dirty="0"/>
              <a:t>For other sources, use MLA or APA citation format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88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Closing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Say “Thank you”</a:t>
            </a:r>
          </a:p>
          <a:p>
            <a:pPr lvl="0"/>
            <a:r>
              <a:rPr lang="en-US" dirty="0"/>
              <a:t>Ask “Any questions?”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6615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122</TotalTime>
  <Words>161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Trebuchet MS</vt:lpstr>
      <vt:lpstr>Wingdings</vt:lpstr>
      <vt:lpstr>Wingdings 2</vt:lpstr>
      <vt:lpstr>Opulent</vt:lpstr>
      <vt:lpstr>Title of presentation </vt:lpstr>
      <vt:lpstr>Introduction</vt:lpstr>
      <vt:lpstr>Body slide 1 title</vt:lpstr>
      <vt:lpstr>Body slide 1 Title (cont.)</vt:lpstr>
      <vt:lpstr>Conclusion</vt:lpstr>
      <vt:lpstr>Resources</vt:lpstr>
      <vt:lpstr>Presentation Closing Slide</vt:lpstr>
    </vt:vector>
  </TitlesOfParts>
  <Company>Southern NH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Presentations</dc:title>
  <dc:creator>MacAuslan, Rita</dc:creator>
  <cp:lastModifiedBy>pupil</cp:lastModifiedBy>
  <cp:revision>21</cp:revision>
  <cp:lastPrinted>2014-03-18T14:45:19Z</cp:lastPrinted>
  <dcterms:created xsi:type="dcterms:W3CDTF">2014-03-18T13:52:56Z</dcterms:created>
  <dcterms:modified xsi:type="dcterms:W3CDTF">2018-11-26T12:49:42Z</dcterms:modified>
</cp:coreProperties>
</file>